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3" r:id="rId2"/>
    <p:sldId id="273" r:id="rId3"/>
    <p:sldId id="285" r:id="rId4"/>
    <p:sldId id="274" r:id="rId5"/>
    <p:sldId id="256" r:id="rId6"/>
    <p:sldId id="260" r:id="rId7"/>
    <p:sldId id="259" r:id="rId8"/>
    <p:sldId id="284" r:id="rId9"/>
    <p:sldId id="267" r:id="rId10"/>
    <p:sldId id="271" r:id="rId11"/>
    <p:sldId id="264" r:id="rId12"/>
    <p:sldId id="270" r:id="rId13"/>
    <p:sldId id="266" r:id="rId14"/>
    <p:sldId id="276" r:id="rId15"/>
    <p:sldId id="275" r:id="rId16"/>
    <p:sldId id="265" r:id="rId17"/>
    <p:sldId id="278" r:id="rId18"/>
    <p:sldId id="257" r:id="rId19"/>
    <p:sldId id="261" r:id="rId20"/>
    <p:sldId id="268" r:id="rId21"/>
    <p:sldId id="262" r:id="rId22"/>
    <p:sldId id="282" r:id="rId23"/>
    <p:sldId id="283" r:id="rId24"/>
    <p:sldId id="279" r:id="rId25"/>
    <p:sldId id="280" r:id="rId26"/>
    <p:sldId id="286" r:id="rId27"/>
    <p:sldId id="287" r:id="rId2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94660"/>
  </p:normalViewPr>
  <p:slideViewPr>
    <p:cSldViewPr>
      <p:cViewPr varScale="1">
        <p:scale>
          <a:sx n="87" d="100"/>
          <a:sy n="87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57F8FDE-311F-4B13-B417-76CF81725BD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02AB82A-FD40-4474-8DF1-FC1DBD51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22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5D5BE1D-A3C3-49E3-B602-65F5D1FC107C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702621A-90A3-428D-A643-FD4E1A8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4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German:  Work for Victory,</a:t>
            </a:r>
            <a:r>
              <a:rPr lang="en-US" baseline="0" dirty="0" smtClean="0"/>
              <a:t> Just like we Fight for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621A-90A3-428D-A643-FD4E1A8737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0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0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4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6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2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7C02-312C-45B7-A34B-5AD4D05ADB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7CED-3151-4A7D-8C85-29D79837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2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2g.com/images/poppy_fie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867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POETRY OF WORLD WAR </a:t>
            </a:r>
            <a:r>
              <a:rPr lang="en-US" dirty="0">
                <a:solidFill>
                  <a:srgbClr val="00206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5344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first world war was the first time war was seen and understood by writers, by a whole generation of them, who didn't see it remotely, through chivalrously tinted lenses but in the mud and the blood and the shrapnel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a/Alan_See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47800"/>
            <a:ext cx="3571875" cy="42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Alan Seeger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upload.wikimedia.org/wikipedia/commons/5/52/Alan_seeger_foreign_leg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69571"/>
            <a:ext cx="2000250" cy="42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have a Rendezvous with Death</a:t>
            </a:r>
            <a:br>
              <a:rPr lang="en-US" dirty="0" smtClean="0"/>
            </a:br>
            <a:r>
              <a:rPr lang="en-US" dirty="0" smtClean="0"/>
              <a:t>by Alan Seeger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have a rendezvous with Death</a:t>
            </a:r>
          </a:p>
          <a:p>
            <a:pPr marL="0" indent="0">
              <a:buNone/>
            </a:pPr>
            <a:r>
              <a:rPr lang="en-US" dirty="0" smtClean="0"/>
              <a:t>At some disputed barricade.</a:t>
            </a:r>
          </a:p>
          <a:p>
            <a:pPr marL="0" indent="0">
              <a:buNone/>
            </a:pPr>
            <a:r>
              <a:rPr lang="en-US" dirty="0" smtClean="0"/>
              <a:t>When Spring comes back with rustling shade</a:t>
            </a:r>
          </a:p>
          <a:p>
            <a:pPr marL="0" indent="0">
              <a:buNone/>
            </a:pPr>
            <a:r>
              <a:rPr lang="en-US" dirty="0" smtClean="0"/>
              <a:t>And apple-blossoms fill the air—</a:t>
            </a:r>
          </a:p>
          <a:p>
            <a:pPr marL="0" indent="0">
              <a:buNone/>
            </a:pPr>
            <a:r>
              <a:rPr lang="en-US" dirty="0" smtClean="0"/>
              <a:t>I have a rendezvous with Death</a:t>
            </a:r>
          </a:p>
          <a:p>
            <a:pPr marL="0" indent="0">
              <a:buNone/>
            </a:pPr>
            <a:r>
              <a:rPr lang="en-US" dirty="0" smtClean="0"/>
              <a:t>When Spring brings back blue days and fair.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Rupert Brooke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AutoShape 2" descr="data:image/jpeg;base64,/9j/4AAQSkZJRgABAQAAAQABAAD/2wCEAAkGBxQTEhQUExQWFBUXFx0aGBgYGBoXHBwcGhwfHB4YGBwYHiggHB0lHBgcIjEhJSkrLi4uFx8zODMsNygtLisBCgoKBQUFDgUFDisZExkrKysrKysrKysrKysrKysrKysrKysrKysrKysrKysrKysrKysrKysrKysrKysrKysrK//AABEIAQQAwgMBIgACEQEDEQH/xAAcAAABBQEBAQAAAAAAAAAAAAAFAAMEBgcCAQj/xABGEAABAwIEAwQGCAMGBQUBAAABAAIDBBEFEiExBkFREyJhcQcygZGhsSNCUnKywdHwJGJzFBUzkuHxU4KTs8IXNEN00hb/xAAUAQEAAAAAAAAAAAAAAAAAAAAA/8QAFBEBAAAAAAAAAAAAAAAAAAAAAP/aAAwDAQACEQMRAD8AvNHhtP2bLwRXyN/+NnTyU6nwymA1gi/6bP0UfDXfRxfcbb3Kex3hdBxDhcBOkMX/AE2/opTcLg/4MX/Tb+i4ZPb9+1MVmIBg1NgN0E8YZBp9DF/kb+i5fhNP/wAKP/I39FWazjGx7KCF8rztpYW6nwCl0lwwS1MtjuQO60fyoDDcJh+xH/kb+i8kw6JouWR+xg/RZ7xH6UGtvHRMMj9rna/gOao1bxRiUwDnyOA5Ze6Pgfmg2quj07scTB9tzRp5NtroqrNxtQU2j5e2cDrljb+SyTEW4jN3nOlfYnZ+o/5b39qAE960t2O62sQf5gdSPj5oNyb6XaG/dhc7wytCJ0npWw9xs5hZpvkBHtssMoYXBwzMDwfVILQ0/wDMR80clw4R2kqKd8cV/qjOBrY2N9Rz3QaL/wD1VbUSSmmij7Aeo4svp7xqiWGVc7n3nk7NtuZha0+IDST8VT+H6eMtBp5mzt1zQvGU+xjjY+y6equHWTvcG2a5oPdDSDbqWOuSPu3t0QakK5jfrRkHr+9UDx7jGngtYMfvcNI00/0WVzYNPDlbG95G5jzGx8Ytw7bVu46J6ar1DZIc/In1Xg3573t11QWlvpbhPqxWsfrb/BWjA+MqWrIa1zWP+w6wJPgeayKfhCOcF0EgifqWh40d1bce8EclXqyKWLSpZmA9VwOgI+y4aoPqPKBrpflp8EQsLbD3L584N9KElMWMqC6eHQd45pGDq131x4HVbvheKR1EbZYXB8bhcEfn0PggmGMeCbdEn2rkhBH7LoNfyXoiHRdN8U4g+WOLI/46r/8AsS/9xySncVM/javf/wBxL/3HLxBstBKeyit9hvyCm9sbdOqCYfUjs47ajI3brYKXDMXb7XQTjIqtjVeRmcc1mjujxPMjnZWB5t+SzXjrHYoKgtD+0NwSxhBy+BOwKC34bVxYdSOqpz9I/U83OJ2Y1Ztxh6Qpatrog3Iw625j2jwQri7jB1cYgWZI4vVZmvr9omyrTjfU80D0E7gbt38SB8yjvCdReYZrNF/W7N8tvAZT3fNBsOrRDIHuhjmt9WQEt9oBCuGCcVPkIbK+OCO+giiawD/KMx8roNDxGOAREyVELtBcZgM1h9mW9vZYqqnFKKRoYHQ5gdnEMt1DC8ObZRsYdRkaTN7Q6gvYBmv0ygrOat5zEEg+Q0+CDQJqSVkwNF2Uth/gl8bZNd7ZbMlGu7S4+CsWDcRPlJjDxBMwd6mqmWaR0bIBcA/zX9qxulqXRuDmEtcDcEaWI5q7UXFsFQ1sda1wdfSZujmdDffLzsUBaox2kjmPaU5p5WkHKwjs3HwtoAftNPmFbcN4io6+1nhso0F9HtPhsSNORWYcQYO1umfISC5rzrFIPtXH+G4nf6tzyVYEEjCHAOBGoLTrpzBb+SDY+IGzx2L2Z2Xu2RrtDyAJ69HXzDrbRAcTxUHuuLu0aczRIA2S1tg7Z5HI81XaX0i1rI+zLmPbzzsuT4O6+e6OUvF9BVNMdXEYAd8t5I7/AGm/XjPlog5w/iqCQ9lUNyZjbO3u5XfVeRysdDbzVbxbFcz3ZGkFhILgd7E6lp0IO9xr1Vkm4UL2ONJLDiMA17NzgJW7HuuaQc3nbyKptfHGDoJYng7PNyPPQeVx/uECWYuNz5q0cBcbzYfKCHF0Lj34ydCOo6HxVTedf0XjSg+xeH8ZiqoRLC7M0+8HofEKc++q+bPRLxr/AGGpDJHfw8ps+/1Tyf8AkV9KNeCAQbgjQjZA3ey9Y7cJargnVB88cTxfxlV/Xl/GUlK4lZ/F1O/+PJ+MpILbgchIjv8AYb8gixdbW4t5/NV3CH/Rxg/ZbrtyCk4hGXNLbnUWQB+MOMzGxzYXd7UFw5X009qyCQ3Nybk7+asuK4Y7tXRskBY0Xdc6C3U/vdBqOk7R9gL36W+aBmkpS/MR9Vtz+QTDdrrQMG4ds2Rz2d0MIBBBF9xYjW/UKqY/h4jlcGEOYdRblfkUAyFhcQBuSAPEk2Vlgxd8RldBLlMIa2MGzg8AntHZT3XE2vtsULocKke3MGnTna4vyC9ZRywsLiwtfG4PaSLgg91wvsRfLp4lAUxXjR1UzLNAzONpIrs/zMN2nzFj4qtVE4cQbWPPW4PjY7FHaWWmhlbO+LtoS0lsJNh2mlmv/lFzrzyqBjOOPqXFz2sYPqsjaGNYOjQN9tyggxm1n902Orev+iK0FGyrky5mwWZYOdsX8sx6HryQ6hh7R4YLB7jZh2ueTT57eZCZN2FwI11BB5EIH3zyx3ic5zcpILTrY7H9jdNR1Tm7HlYW5eS5qZMxvqT1O5HK/wAvYmkFowrjuqi0+jeOZcwXP5fBcY7xMyrnL5oWsjHqtjAa49A5+vvAVZXt0Eh1Q1rs0OeMjY5tR7QAu6zE5JtZSHn7RADva4AE+1RCF4UHRXhCRK9QetK3f0GcYulaaKZ13RtvE4nUsGhb7NPYsHKKcN4s6lqYp2bxuB8xzHtF0H2A9NuC5p5xIxj2m7XtDgfBwv8AJcyIMM4ib/F1P9aT8ZSTnEDf4qo/rSfjKSB/DZbMjPPIPkLWROoqgInuudGk6/JCKG2SI/yN+QTuOsL6Z4buBr+iDPqqR74u0e7KJHGw5kdT4IbUZWjK21tzp+alcSVOd0bGeoyMAAdbalC2HK06bmyC6ejignq6h0cEronBt3EEubl27wPwWj1fomzZXGS5vZ3IEX3HRd+gPBhHRuqCO/O86/yM7oHlcE+1agXIKlg3B0UEJiyg33sAB5+figfFHBLZWvMejjr4a76eI09g6LQnlMZLlB8z1fB9Q1kh7N1mus9pFi3xPlf4ozhfouMsTXmUd6x0HL2rba6hBcXDcixHJzehHhy8ygsdEacnsRmjJJMV7FpJveMu035EoKGPRdGxtw4l4Fw65FnDUWWbcS0hjqDnBs8Zgb7g6Zr9bjVfR7KlrgNCD0cCNehusn9LOFWa2YD1X2v/ACnl/mI/zIMwPgkCnaiLK4t5g6aW0Oo/JMoPSb8l6NSuQkUD8jR6rRctvdwNwddxpoPFMJ1k7g0tboHb23PgTvbwTTWoEvQupLA6LmyBJ2F9rFNvZY2KQQfXPCTAyipmB2YCFgB6jKNUUJ3VJ9EdUZMMp7/VzM9jXED4K5XQY7jrD/aZ/wCq/wDEUk/jZ/iJ/wCq/wDEUkA/D5AY4/6bRt/KEQlhGUjqNOiGYWw9kz7jb8uQRlw7o/dvJBn+I0TKeZrjqCTfw5qt4pVCQuIaG6k2C0TizCzLFpo4at8VmEjbXB3F7oPqP0d0/ZYfSN2+haT5uFz8SrNe6D8O/wDtafT/AOJn4QibUDoK8Nk2mnlB7VWuVDeAU64bpooIVQAOQVY4pwcVMMsXN7TbmA62h94B9istS4X5KFUWGqD5urad4Lg8OEjLNeDvppfyAA94UPKtT494bEo7WIfS2113HQ+fL3LMnwuGhGo0IOhHndAxZeOXeYdPnr+ikmueCTG0RgjZo/N1z8UDcFHI82a07XudBbqSdLeK9mja0WDg487bbdea5nqXv1e9zuWpJ9iaCDlWKnwfso+3qnBl23ii3kkPLT6jdrk8j1sg1NUdm4OABI26X6rionc9xc9xc48zqg8qqh0j3Pebucbn/TwXAXi9CDfPQFU3o5WE3DJdB0DgD7r3WmvbZYL6B8X7OsfAfVmYbfeZr8r+5b4UGTYzB/ETf1X/AIiknsYc3t5v6j/xFJAAws2ijt9hvyRls+moG/sVdw2ptHH9xu3ki0FTc358kE6WK+qzPjDAnQvMgF2P5jkT+q010oPhooWKMD2BrmgtOlig0XhWa9LTf0mfhCNMkVcwB4bDG1vJgHuFkRkrbbICZkGqZzKA2ouF6ahBKJTMttdFwahu11EqK2MaF4B8SgZnfqdBohkslyQAPkpP94ROvlcCOt0KNdGSbPFx8LoPJIgb6a22N1TOKMIhkIzN1Atcb+9WeorAPrN101I1QSvqA6436oM+xHAnMP0d3W66oLKTfXfmtNiiLj4KvcS4Dc9owancD52QVC6V165pBIOhG4XKD0JLxFYuH6h0fadmQw7F2l/IboBlkrLqSMtNjunKWAvc1jQXOcQ1o6k6AILX6Jo3HE4C0Xykk+AtYn4r6WkPI7qj8A8HMoI7nvTPA7R//i3oAVahIgz/ABZo7eb+o/8AEUk7ibh20v8AUd+IpIKNQj6Nn3G/IKZA4g76hQKFl44z/I35BTB1QSxVE6X9q4q6khpF7kDQJoeSZlvfyQMYfxvPFlzd1jbBxsSfcidL6TM0jWvtlOmYfmqvjmEvlaZI922u3rfaylxcCVGcsja17JQMshaXZRvo76jgbg35BBsVPMHtDmm4IuChXEuJuiiLmjXxXOGYb/d744e0c+N7dnXdleBqQfsnoV1x/G0UzifZyQZDjnEMr3XMj730AcR8tlBPEk5GV7jJ0zEkg+aGFpc82F9dFZaHhVzy1ha4Bw1my3Zn5Rg+ehKDrCcWldp9HY7t7VocLc7OP5p2WS570r4yRzbYHyNy0qyYzwVK6RstI10bZIwx7G5WubZoY5rgTYtOUG4v+a6xXgLsaOMNkEUgJdI4u7oDje2u9hpzvrogplXptM53MXHyT1BVTaA+ryvuotLTHtHNj79tnAFoJH2Wu29yt2HYA4DM8m/Q/L99UDUNzz+KlVPeDQu5ohHYFQKqryH1kFS4soQx4ePrb+Y5oCjvFFWZCwdAfigVkBzhSjjdL2k+sUfeI6ka2PgiuLY5VVvayR3ZCzkOg/0VcNbliMbdnHX9FqHBFM6WnbC+Ls2ZdR1vzN+qClYzw66DD4KiX15ZO6OeUtJsfddGfQ1hQmru0dq2BmbX7Tu63/y9yf8AShMf7LQsv6peLfd7t0R9BDbOqneDB+IoNee5NucmzKvC9BTsQA7WT77vmUk7XN+kf993zXiCiUH+FGd+435KREffyTOHN+hj39RvyCmiL3/vdA3K/QqM09fepk4Ft9FHYy3tQGeGqVsrZGW3A+BRmnlrGuyt0aOZDff4oRwq/JKAeYsB8VfHMFkApjZM0YkeXlx2Qj0sVWWJrBuVY8JjBlcdwwW1PPms89IVf2tTl5DQDyQVTCsIJs7YlanhNE59GI82oB0/Oyq2GxtuL7AbLQMGaA0WQVtuEVUfqSOsPsuPyJQyuwupkP0hda+hNz77laDLvoodY7Q9UFawvhsM32GynVTQ0crfv9+xTDNYWQDF6r97IBGO1QF+apc9SXOOv7/fyRPGKq5IVaMtigdrzYdShoF9OqdqJMxTTTYgjkbhAcqsMLKtsMTe0dZlwBmsTYnytzK3DBWiKmzv0yi2nXk0dentVb9HXD4hpZKh3eqJmO7zvqgjYfmVzR4/FQ0QMzu0eCSxh3c7rb80FQ9J89pKeE+tHGXP8HSm9vMAfFXn0LYa5lK+U7Suu3ybosZxCtfPK+V5u+R1z5nYDw5L6b4ew4U1LBBe+SMC/jbU+9BJc1cAJ4lNuQVWsH0j/vH5pJysae0f94/NJBRMJZeKLb/Db+EKVUDLdRMKdaCL7jfwhS5CfcgiTAgbppu6kzplsfNBIpp8rmnoQVpNNJeMG/ILMYzqrphdXana46gEA/6oDVNCYYnOJ1dqVi/EteRMSTzWrcT8QxNozY94iwWKTVUb5LyHT96ID+F4yNCdFpuBTFzGuve46rFcTr2ObZgsAtL9EtQZacg65XWuguzuvNQaw6XRJ7LXQmt30GqAViU1h+9LKr4vU3B8uqs9btvaw2VTxSO3Pn0/d0FRxB6DSvui+J+aDvNkDZXsRAcCdRcX8lwkg0yT0hxMphFE1zja1iLAX8VnldWvldmebnl0A6Bctg7t0oKdz3BjRclBYPR5gTqutiaBdjHB8h8Gnb2lfSTmr504adVUUwlg3tZzTs4dDb5ra8B4uhnDQ/6KQ7tcdL+B5oDTo+a9y3Txamw1BWqun77+8fWPIdfJJSqpozu+8fmkgzDCiOxi/pt/CFOcR4oZhrvoYf6bfkFNbLf96IFO65OnuTcbuST3Lxh9iBwAXHJWnhRwc18bxcEXsfHQj4KqN67ojg1dlkHLcfog44q4GkdmdTz921+zkJ0+64Dbz96yxtE7PkLTmBta9vit2rnvJFjoRvyQSfhEPc18e/XrbqUGW0+FPe7LbKNuv+62r0fUzIIBG067k9SdyqxU4IWO5Inh8j49kFyrJwNkKqKm46KM6uza7qLU1Wlv9EDGJVQB0VVxap3RPEJrk+SrWIy7oAdfLcoY4qbUFQXlBzZepBS8KpDLKxnK9z5DdAddhtqduwNrn/dWr0acMgwS1Ug1ddsf3Rz9p+ShVVGZnx00frSuDfutFszvINWvwULYY2RMHca0ADy0QVjCMAsS5zR4Ddd1OCsMrWgabn3hWWV+UdE9RU+t0GUcecT1dHXdkyZwiytOXQ6HxKunDmNOlYC519B0VA9JVIZ8Uc0DRrGgkdTsFo+A8P8A9mjjZ6zrC56IPZ3952vM/NeqfNRtzO8ykgyfCxeGL+m35KS1vVMYR/gw/cb8k+H63QeGP5rmTRSJJQQFEeLlA9ENE3ax8l3TX965kj5oJmMSyzMY2J4aMnrHb4IBFBicTCIyZG/yOJOvgj2FDNFI32j/AEQ13FD6buuD9/WCAJR4fichs1kovf1u6B71MezEmXaSyzepB93VTJ/SDI4FsTXdCbIH288hLibXO5KCz8Pw1RBdM+M2scrb5tfEaDfZHZg23Pb3IDgDywAEk9SjdRMMp69UFfxKRuvJVvEpgieKSalVqvnuUEWd+6ikrt7k2gStfClIGtMjtz8ggWFUJleBy5rQMJwkyPZC3Y+t4Dmgt3o6wpverHjvO7sYPJvXzJVs7S9yo0jGtDGNGjbWATU1QMvQoHHPzvy203uj0Mdgq/gTs8hPJFOJa8U9LNKT6rDbzI0QVDhTCxU1tVUvsWNlOW/MjQewAX87K8tZ3r28kM4Hw8wUMTHeu5ud/i52p+aONIQCZo+8fMpKXK12Y6Dc80kGF4ebQx6/Ub8lKI9yYw6/YxW+w35KYGjxQMrtgXjvilmvsgdidqnnajlZR42L1zygVN3XDpsi9DgrJScwBCg4ZQGR46dUTqi6nl55XDTXfqEDr+FYdmkhQ6nhsC+XlvdTKfFQeYXmIY0CCAgDx0OU/om6ypytseh6LybELC5IVRx3GbkhvvQRsWxAEmyCvfdeSPuVygS6ijLiAEg26sGAYdrcoDXDeF5W3PRafw1hXYxmR2j3DTwHRBeD8KL35j6jPj4K61zriwQCp5bG5JQ+omNrX3TuIm3jolg8BkcL8uSCyYDQhjb7E6qVjGFx1LBHLcszAlu2a2oB8Lp9lmhPQR/7oE2M+QT8UQCbkmYz1jcpxry7lYIGHtNztukupKXU+a8QYNhQHZR/cCllmg5XTWFsPYx/dCluOiCBPytuk0aan99U88XPkusqDwHRJrCXWGt1IhpC7YX8lZ+H8BynO8bBBAp5uzysaNTujOKUDJIckulxodiD1BUHAsO7Soc8m4BJR/FYMxQUGTgyq17GaN7eWcEH3t0Kgz8GV7dTLAL+Lv8A8rVqKOzQEC4mltZo80FA/wDT6re3NJUxtb4Bzv0VX4n4b/s9ix5kGziRax8ui3RoIpwfBUnG6K8brje/xQY+V60KTW02RxHimWhASw6IXV1wChdI5sbBdx5/mbbBVXDKYki2q2ngjBBTwiRw77hz5DogM0VI2CIMbpbUnqeZUesntr4rqpqdTrZCatxLtEEareZH87aeCO4FGG6AXKgQxEkc3HQAIlXV7KKMD1pHfv3BAdnkjjAdIR18EMdjD5n5YRp9qxQCOkqKwtfIMjCb66aeHVWylkigAa39SUEmgw8A5nd5x3vy8kUYL20QOTGH3DY4nknmdAPaVNp3TOtmyt05aoJThqUlFdC6/rFJBhWFyWiZ5W+KekB8lxhUY7Jnl+aJwUBebNBQDNb9SUWwzCrkZrlF6XhwtsTupVNGWyZSNb/BASoaEC3dtZTK5uWN1tNCiEEWgTGIW7N2l0A7hiABpcpVYlw8B2Z807UnW3VB5C3T2KncVVP0oHT5q8vd3dFmWMSh9UR/MEFwqpQylbmsBb93VGxPGIS7KJGuJ5A3Vj4/wwzYa4NJBaA4eNuRWD0EOaRrdrmyA9i2Hh+Z8ZDrb2QegZmOhUcufG5wBINyD7Oq0Hg7hSKrML43Zf8AjNOuo5DzQHeAOFiSJ3juj1R18fJaDWvIGyIx04Y0NYLACwCZmpS7RBXY4XSO20T89Nl5I2ymDNtV1/dpfq45R8UEPA6QC8rtzo0fmn2UAe/tHhpfyJ1yjoEQdkblFicuy9jmPJtggbFJc63KcDAPq/Bdlz7cgmQJL76IHRKLqZE4ACyGmmPXVEKWHTqgTn67fJJduXqDHcGoov7NES5+ZzbkNAJ3O10boo44xnLpmNG5cxoH4VJ4KfEKWHPlBsdTz1PVWl9OHC2liEAWnikkF2ThzfFg/K3yQmqwioa7tRLdw2BAynwtofima+CWhLjHrGTp0b4FF+GeII6xr2iwliNnt+II8Cgb4a4rZO50D2mGoZuw7OH2mHmPDdG6uMujcAqTxRw+50naR9141Dm6EEG4IPUFFeEeIHTNMM/dqGDU7CRv22259RyPgQgL4KwsYQeqaqicxU2FuntTNVDrpz5oO5XWiJ6N/JZPhknaVd/5vzWp1brQP5kNPyWScJuvVkfzINF4lxWOGlcZNWkWt15LCX07nPdJCzS9x1HktX9KVNnpN7Frgd7e9ZTRP7N4BlA18x4oB8/eJLwQ5O4bi0tPI18L3NLHXFjoT4jmOSuGIYMHw9o3K4nxVOonsikd2jcxb6ttgR1Qbxwrx+yVrGVYFPM7bXun28j4FXdtjsb3XyzO99TmfI4NDdm8yTsAOa2b0O4TiUbc1U4tpiz6KKTWQE7EX1Y23I+4INIiprandcysbzcnewXnZhA0QzTcr2ORvQpzsgux0QcCQdPivHEcgV3pYrxoQcBuqkQuTReL+KkU2qBFg6LxSCEkGdcLYW2Sigza90/iKmf3U+DvRSPAvctvmafCzrgeyyrHCvG0VOIKaoGQOBDJDbLcuNgeY89lo0sZNrWtbzugq1TxC2xbUMs3bMBf3t39yHQ4HHHKyspHjNbUA3ZIw7tPzB5EeaKYrw6HucSLX/d1R8Zimw2UOJcaN7gHW+oT9bwF90GpQTRzNuLeIO48COSpvFOCOYRLFcOabgt0c0jmP0O67nrJImsmj1NrttrnA5HwsrJw/j0NdFnj9YGz2H1mHo4fIoK7wdxe2qPYSkNqG8rWEgHNoOxHNvuVvkZmAWG+khzoqwSQAwuYbtINu8LatH7utO9HnF7cQp7uyMqGaSMB90jQdcp9tjogKV2kMgP2TqscwJxjqr/zfmtxqqclhFr3GypTOBZXS5xlYL3uTc+wBAE9Kc57JjBezzrZZiKBt7WcfavorEeBoqkR9s95yad2zb9eSdoeB6KL1YGk9XXcfigxxj2Mh7HRlhpr+aGDh+CYsZHJaVxtb1szjyt5r6J/uSDnFH/lC4gwCmZIJGQxteNnBoBCCrcA+jiOjLZ6kiap5H6kf3Bzd/MfZZaD2w5Jgx+K6yEDSyB0PJO1kgCmWyOCbdK7ogkhwXQURr+dl6J/YgkHaybLk3/aha902+tA3QO5NVMpChFTjUQFy8ab8gqbxD6VaeAFsZ7V3RuoB8UGp3SXz0700VVzZrAOWiSC8YRwvS1tDD/aIg8hrw12ocLvdsRqovo6r5IaupoA90kEIDo+0OZ7cxPdzaXaOQOySSDRJR80AxOmZUw1EcrQ5mZzLeAAI9t0kkGNYbicj4WU7ndxkxjHJxa12gJ56aLzh3E5KfG2tiIa2WRsb28nNOmo6jkV4kg03jDDY5QQ4c76aapv0YcL08LHVTGkzPzNu43DRfZo5XskkgvoHyXrdikkg6jFwT0XhGi8SQcvHzSASSQSBEFy4apJIGyVFlmIHJJJBEnxBw5D4/qg1ZjcjToG+4/qkkgr+IcSzNYSAz3H9VSca4yqi71gNOQPj4pJIKbXY1PJcPkcR0uhpckkgWZJJJB//9k="/>
          <p:cNvSpPr>
            <a:spLocks noChangeAspect="1" noChangeArrowheads="1"/>
          </p:cNvSpPr>
          <p:nvPr/>
        </p:nvSpPr>
        <p:spPr bwMode="auto">
          <a:xfrm>
            <a:off x="155575" y="-2103438"/>
            <a:ext cx="32670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1667669"/>
            <a:ext cx="32670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1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Soldier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If I should die, think only this of me:</a:t>
            </a:r>
            <a:br>
              <a:rPr lang="en-US" dirty="0"/>
            </a:br>
            <a:r>
              <a:rPr lang="en-US" dirty="0"/>
              <a:t>That there's some corner of a foreign field</a:t>
            </a:r>
            <a:br>
              <a:rPr lang="en-US" dirty="0"/>
            </a:br>
            <a:r>
              <a:rPr lang="en-US" dirty="0"/>
              <a:t>That is for ever England. There shall be</a:t>
            </a:r>
            <a:br>
              <a:rPr lang="en-US" dirty="0"/>
            </a:br>
            <a:r>
              <a:rPr lang="en-US" dirty="0"/>
              <a:t>In that rich earth a richer dust concealed;</a:t>
            </a:r>
            <a:br>
              <a:rPr lang="en-US" dirty="0"/>
            </a:br>
            <a:r>
              <a:rPr lang="en-US" dirty="0"/>
              <a:t>A dust whom England bore, shaped, made aware,</a:t>
            </a:r>
            <a:br>
              <a:rPr lang="en-US" dirty="0"/>
            </a:br>
            <a:r>
              <a:rPr lang="en-US" dirty="0"/>
              <a:t>Gave, once, her flowers to love, her ways to roam,</a:t>
            </a:r>
            <a:br>
              <a:rPr lang="en-US" dirty="0"/>
            </a:br>
            <a:r>
              <a:rPr lang="en-US" dirty="0"/>
              <a:t>A body of England's, breathing English air,</a:t>
            </a:r>
            <a:br>
              <a:rPr lang="en-US" dirty="0"/>
            </a:br>
            <a:r>
              <a:rPr lang="en-US" dirty="0"/>
              <a:t>Washed by the rivers, blest by suns of home.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86" y="1600200"/>
            <a:ext cx="66558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Wilfred Owen</a:t>
            </a:r>
            <a:endParaRPr lang="en-US" dirty="0"/>
          </a:p>
        </p:txBody>
      </p:sp>
      <p:pic>
        <p:nvPicPr>
          <p:cNvPr id="2050" name="Picture 2" descr="http://i.telegraph.co.uk/multimedia/archive/01181/arts-graphics-2007_118196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14" y="1447800"/>
            <a:ext cx="3810000" cy="48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Dulce Et Decorum 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/>
              <a:t>Bent double, like old beggars under sacks,</a:t>
            </a:r>
          </a:p>
          <a:p>
            <a:pPr marL="0" indent="0">
              <a:buNone/>
            </a:pPr>
            <a:r>
              <a:rPr lang="en-US" sz="5100" dirty="0"/>
              <a:t>Knock-kneed, coughing like hags, we cursed through </a:t>
            </a:r>
            <a:r>
              <a:rPr lang="en-US" sz="5100" dirty="0" smtClean="0"/>
              <a:t> sludge</a:t>
            </a:r>
            <a:r>
              <a:rPr lang="en-US" sz="5100" dirty="0"/>
              <a:t>,</a:t>
            </a:r>
          </a:p>
          <a:p>
            <a:pPr marL="0" indent="0">
              <a:buNone/>
            </a:pPr>
            <a:r>
              <a:rPr lang="en-US" sz="5100" dirty="0"/>
              <a:t>Till on the haunting flares we turned our backs</a:t>
            </a:r>
          </a:p>
          <a:p>
            <a:pPr marL="0" indent="0">
              <a:buNone/>
            </a:pPr>
            <a:r>
              <a:rPr lang="en-US" sz="5100" dirty="0"/>
              <a:t>And towards our distant rest began to trudge.</a:t>
            </a:r>
          </a:p>
          <a:p>
            <a:pPr marL="0" indent="0">
              <a:buNone/>
            </a:pPr>
            <a:r>
              <a:rPr lang="en-US" sz="5100" dirty="0"/>
              <a:t>Men marched asleep.  Many had lost their boots</a:t>
            </a:r>
          </a:p>
          <a:p>
            <a:pPr marL="0" indent="0">
              <a:buNone/>
            </a:pPr>
            <a:r>
              <a:rPr lang="en-US" sz="5100" dirty="0"/>
              <a:t>But limped on, blood-shod.  All went lame; all blind;</a:t>
            </a:r>
          </a:p>
          <a:p>
            <a:pPr marL="0" indent="0">
              <a:buNone/>
            </a:pPr>
            <a:r>
              <a:rPr lang="en-US" sz="5100" dirty="0"/>
              <a:t>Drunk with fatigue; deaf even to the hoots</a:t>
            </a:r>
          </a:p>
          <a:p>
            <a:pPr marL="0" indent="0">
              <a:buNone/>
            </a:pPr>
            <a:r>
              <a:rPr lang="en-US" sz="5100" dirty="0"/>
              <a:t>Of tired, outstripped Five-Nines</a:t>
            </a:r>
            <a:r>
              <a:rPr lang="en-US" sz="5100" baseline="30000" dirty="0"/>
              <a:t>1</a:t>
            </a:r>
            <a:r>
              <a:rPr lang="en-US" sz="5100" dirty="0"/>
              <a:t> that dropped behind</a:t>
            </a:r>
          </a:p>
          <a:p>
            <a:pPr marL="0" indent="0">
              <a:buNone/>
            </a:pPr>
            <a:r>
              <a:rPr lang="en-US" sz="51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TExQWFhUXGSIbGRgYGR0cIRwfIBwgHCAhIB8cICggHh8lHx4cITEiJSkrLi4uHh8zODMsNygtLisBCgoKBQUFDgUFDisZExkrKysrKysrKysrKysrKysrKysrKysrKysrKysrKysrKysrKysrKysrKysrKysrKysrK//AABEIAL8BCAMBIgACEQEDEQH/xAAcAAACAgMBAQAAAAAAAAAAAAAEBQMGAQIHAAj/xABFEAACAQIEBAQDBQYFAwIGAwABAhEDIQAEEjEFIkFRBhNhcTKBoRRCUpHRByOSscHwFTNDU5NicuGC8SRzorLS4hYlY//EABQBAQAAAAAAAAAAAAAAAAAAAAD/xAAUEQEAAAAAAAAAAAAAAAAAAAAA/9oADAMBAAIRAxEAPwC78G4VQNCiTRpE+Wn+mv4R6YPHCqH+xS/41/TAvCM+goUZP+knT/pGDF4pS/F9MBkcJy/+xS/41/TGw4Rl/wDYpf8AGv6YyvEqf4se/wAWoj74wGRwfL/7FL/jT9MbDg+X/wBil/xp+mPJxaj+P6HG68Von74/I4DX/B6H+xR/40/TGf8AB6H+xR/40/TG54nSG7j8j+mNDxaj+L/6W/TAaVOFZcb0KP8Axp+mFv2fLnUwo0YX/wDzS/0xHxPjtNyFViB1sb/TENPP0VsLeyn9MAelHLOoKUKMd/LX6cuITwzL/wCzS/gX9MQvxan+Lf0P6YhfjFH8Y+uAnqZDL/7NL/jX9MQvkqA/0aX8C/pjX/EEb4ZP0/nidMu5MgCPU/pgA6uWozAoUv8AjX9Ma/4bTInyqQH/AMtP0wyHD+rNAnt+uJq1FRc3vaTA+WAQ1uHUdhRp+p0L9LY2y/CqAn93S2tKL+mHZy2oiAB3xrWygBu+nsIwFRbhVBreXT/hXC88GVWMIpHTkX9MXiuGp306l7gT9OgxtQz1JiQGWR022wFPo8JQgfu0/gX09MFUuGUpvSpi/wCAfpiz0s1SKzy/TGmSz1N3K6RGwMdcAjp8KpT/AJVOP+xf0wXT4VRH+lT/AIF/TFiqKigkgADAacSoFEcwA9hI+WAAHCaJ3o0v4F/TEdThdHbyaX8C/pix06axYCMaZmgoGrSLbjAVwcNox/lU/wCBf0xL/hVAiRRp/wAC/pg7KVqf4R7jbGvFc6lLTyEg9sAv/wAJpA/5VOP+xf0xp9iobeTS99C/pjTjPE1fUihlgagZ39MLcrUckfei5i8dYM4Bv/h9Gf8AKp/wL+mNlyFP/ap/8a/piF8+oIaCBu0xGH3DlSoAVBj1jAIOKZBBRqkUqf8AlttTX8J9Mew/45QVcvWv/pPH8Jx7AVngnESaFPlIYIo5pAPKOvqDvjZuMKHKENPcCBO2/S5icS8GtRoSBamsCZ6AzgGodFYwC5a0aRyjeJAP54AyrxFgYMiwtpBF+5B29cQLxAnXBUgExAvbfcwR64Hq5Wr5odAoUWYsT1uTfp+XXGcpDuZiorGAwSACNwJJttgCqHEDyylRRpmSogTsD2O5wdU4g2lpQjSYNxMHY+2FtThxI1BocLGgksIn06742PCyQWDuuoyQxkbQRHb54Bgub3gahYW9euB62bFm1Fea6wOvfeB1wn4fw7Q5NI8rCJ13JFrLYRg3LZN4a5ckm4PX2mLHATjOAkhYk7Anr+l8a1MweoBIiTPf1iCMa0+EszwRsfiBvP5z02viwZbgEgCoeWNoF/fAK3UxNiJ2G9/fHshl6jjlpwJNzaPz3xaKeTRBCqB/ffGNXrgKzneHZhQGTSSDPL+nX2wfwjjIqAI40VR90ggH1Wf5YauJthP4mRBQaq6ago5oFwOpB3tvbAM62ZVQQxA98c4PF6uZqoUBRPMCrMwwmzCRHzB6jFXzXiKpmagpeY5pIZVokgA21CRq6C5xe/2fcFdWL1NSrTGlaeqRqPMzRMAiwAwF4VdK6Qbx/Zwjz/hujXfW6F26lmsPboB6YsB9B/frjKrgKoOAZqhLZbMau9OqSy+gHbAea4lRcBc4hylaYDDYnvIHw++LnVqwd/lv9BgHMvSqzTqrI7lT9DuDgKLxHg+Zyxu5ambhtMj/AMY0y2bqqwh/pH0xcqmUqTqoVRUQSDRYiNrQYMEevfCvOqZCfZ4YmWJIhRN46/ywEuWru96pYz/LHnyaEBYOkG14H8sSNlYUDUxN5IIAjpbvjXRqUjmvEwZP1wDHL51gBFxtb0xOc8dMNttJ64TUUKsCbnub2/OMFB21abACCf76YDQ5eJYbE2EWGJa+WNRFGogr1gH6YnVo3/mMRVjJIXlPf1wCw8IBAU1JPQxiGpwSpMiooHUAEE/TDylVAkbH3xsjqdiY3PX39sAp/wAJaNPLtuTv9MHcKyr0p03npNsF03BHoe2B6uZA0qVN9iP7tgAPESZjyamkW8ttX8JxnBmef/4etuB5b2PXlN8ewA3BtJoUvWmo9fhGCNNJd9GttuhMfXAXD6jDL0dA1N5a9YHwj3xrnGqwCoXWJ6C5O1zt7jASVap2BWD8ZMlR/YwOMutMGoW5IEKBuR1640XPPCpXRVYxYGYG24Xc9jjGc4Wiv57edCyQitKi0TEfPfAFZbPo5/dXm5J6D2waxJkEGOlpvt02O+AeBZMMocO7bRJWPpM/zviyJkjYrHcTPX0/XABZThDESRHY7GMNMrwxV3v73wWkxsB3xlfefbAZ0quwGPBpxtAxhu2Aw4j1xAyDtj1SVkiW9MR6RUAMsp37fmNj88BqEtf9cc/8deMKmVreSlNbj42uG7iMXTj2YNOk7BtJVdQaJj5dccmGVfPGtmKiLUVVLqWqMggG4BBAj3wFd4PmaCrXciv9oJOlaRCooJm95I/6fTHaPAeberlKdSoyl3JkqIG8bd7Y4q/CWNGpXQMiaoWkmqoSbySYsog372x1v9mFT/8Ar6GreWgg9NR3/lgLilODb598bAfnjNsYZxsMBGFg+pxs6+k487gCTt3wHXzJPw/TAYzOVU3UhG9AL41UOB+8gqLbb4S180yOGdW0gQoWG5zO4ifaMG5bLZmqwqFvLVQQFP3pESfQROAZChTMhYDR16Y0bIAbkdhiXL01SFYyx3Mb98F0hAsPzwCf7EBAJURtf5b4BzvC6ZaAb91Yg/zwz4vxenRZFYA6jFt/kBucKs3nazalo5emzi8OxEe/r0gYDCtplRe8Tv064xWpgg26RAP5e+JdVKlRBzQUVG3RCTLdgBcn1x7P/Y8tR113FHzIMk807x3JG2ACQrUUByYB2FvS8f0wVlqaII9bE9PScT5/O5JEUPUVZWVO5I3BteIvij+IOMDzIVNaQQtVSWEfiIBO3YCcBdatYU4lgNQPW/6RjxcCATb+7+wnFdydRygZzTMiBym4gRINlBB2N8RHjdMCBR5wIWmpkE++4GAsWerp5NcSGmm3XblMe2PYTZFxVy1ZxTWmfLdiha45SPmLY9gGXC8uzUKYB0jy0v1+ETg7MpU+EFQPxGbYQ5bxCtOkg/CiTY/hHWIj2wxqcZby5oLUZyA3w2g+pEfIYBnR4Y5DSE1Ty9j2kYKyvDiBzmCfiiY+U9MA8I4gzBTVBDEE6Rcj8r7dNsStXD1FZPMYGfiMKDPYwSQemAPy3k0+VYUAWAEC1vpjduJqQApMnbpt77j2wBT4OzMzVHnsASsGIvBuPTBNbLpTVQ3MGhJY2kz+V9vkMBP9t0g6yN9o29O5xMK87CV7g9fb+uBcnkfjVgTexbtvae2GbUgRH8sAHXqmmC0FgBsLm25/LpiZMwGAI6wexv6dMQzpaC6wDIk3j1n+7YhzuXa5VypNwLQfod8AY5jv8sKuL8Wp5em1WqY09BYn0g7n2xWPEvHfIpN5qsXYFQDKaum6zER0xycuz1DLMT0k6re5vbAdCzvir7fWSioK0ZDsxtqTqpHqbYoPijilSpmHAYIinStNJVdPbSLQRviPK1ai1PITepCgd5NvyODeN+F6lF0KjzCWAhSrHVP/AEO31wDXwPn69WqaCTccqrYADeOg746pwThYy9FUeGInlXa7E/1xF4Y8PUcqJpAtUYDzCWm+5EfdE4dU8uRLbsfy/LAR1qkCWML64VeI+OGhTRqYUsx+F5mO4UXMm2DuJVRTEhl8zdQTItvIntilnjBzmaKBlpKqqWZmXUyn7iA33m+AtWVzgrAF2UlI1qJgErPX0I3wXSpIFsDG4+eKy3iXLZep5BJB1AEsOp3Ji5ERf88XGmnUne8fLAaZXLfeYAen9cFFTbGtQgWLR6YGrcVpoQoaTvpm5G1h1wBS08Q5mowBCRPcnb++2B86WOnU2hLlr3AAkX6X98VnifHkYsA+miOZng/vAIBiBsNvWMBBnOJUqVYBQr1IdnqO11hbspI0j5Yq3B85Wz2YaopTSsHzFUgSIhD1ZpuTtb2w2+z0MxSfzyy0W/y0UEWB1aj9DfbGxrJl8uEokIuyAAar7sTJie5wFhTxGlL/AD1VnVZ1iCY/p+eKRxriY4lmC2gMiCFBLQPVotuTYYT8RqByxLlyWjSPvW6R0kemNK1VQiU9NSkh3QLLMdxIkcs27nAOMpRpFylMEkC/MbLsSPwqPywdl8otGkzJzOLqdyDPraT6WtiTh3AxUUM69AKg2BESFj36YKbJpTPmNeDMwBA7e/pgEfG2zIFOmuk2lwTeTYD8u2N8gjLl3dkIdCFVJkkm0nvG8DFg4Xl1emazMXZ5NMb2W5kwBaBeTiT7YtNTUqAuSbACTqOwjbAVutSbyipeaqqTCypIKH4gDtF4P5Y9hrn8sX86rJBamY7gAE/mevpjOAdcP4vlgaOUYS/kIxMW+EWPrF/bDipkg6wsqh6LImevLBHphdlM3l6OXpEhAzIhsAWc6RsILE9IAwXVqmoAwfSSJUbN7ESDPpgCqHD0oywsgvMzH54wvE6IYr1EG9p1bR3nFP43w/4qRranI1eQ1TSHH/3RvPTA3A/Mo04r0lqU9YNNGKlqcc3IzGGWRYEgj6YC85fiYBdi0DopA2AvBFz9cE1+LopGpeRllagGoHrsL4rlLO02qg0nOvTdLwZMkAnlkT0PXHqvF0pSlR/LKrqkWAHQNHLuR23wFty+cEA6tStdWHbBm+Kfk+MhKb6VDKpEjWpJ1XtBhQPXFly2bQILwsWnATVUB3A9yMaMmpYNugNjHqO2CE+nfGtUxgEXEsn5nnUswq/Z2UaHMHTaG3upBuDjhWbyQTMNTSqlQIJ8zUQsRa5vJ7DH0XnaaupVibjoccTo8I+yVKuZWf3dTkKxzI53BIItsSNpwFTyVKq9en5cCop1rUkxAvqk9J64unCM5OeFWpWR6Y5jG5OmLQBMfrgTiHGA7oDqJYqKskNyglgjMOkmPbAfjDiqFAqUaFJlIYNSgm4IiQo74Dr3CMyzIlVdMVIKqLQp2J72wzzOf0QNJPtsPef5Y4cviqrQqUGBJU0UWNVokSQBad98dML0sxTSoAXV55rSBcDfscADxviD5lKiUyGB1LrblUdwpmSQRGKx4fymVoCoxj7RSlizibQCCk2AEiev54bVMrWRy0a2CkJoEG5+991ZsJ98B8MyBD0jnyAXaRSAJFjquTczA2tYYB94N4eGepnfJcGp+7TzbswMEvzbDp7DFxpyBz8vz39vbGXzcU9RMH1tGM5UhwC4E9O/bAL6nEBmG8pAHpsDNRWiCDEbXHzwWlCklRfLRTVIjVYkKPe8bbY9WzQU7gKm4WDc9D2gXxXc0uoOskSfiB0sRMxIMwJi/TATcUr16henSgwQrsTZR1A7tHT1wozvDg7eWNNPLJGojd+pXpAjptgLipqAo65hsuoAVaIsXYG+55jeNoxHwbPVdLB6aASZGtqk9ybie29ugwGc/XU6lppK0oJBJCqq3BOwN7m/TC3K1UqJUKOzFySz6So9Aoj4ZvAxv/iLOG82VpliLxpj7oAA5tNrSYx5uF7Kj85ABIuWFp3sBbp64BPVpeYSKbIuhY1AElyTN5HLHph3wTJHXTmXfubhQL6u49JxvU4boliNUsFABGw9TZRHa9vXD+lwtmUpQUU6eqarsDcgbid4HX0wEj1NRCXK7lluDfr3xWq9T7bXdaSsKCEICDoLEtpdu9h0w1o0lOo0XCUjFKnF5JMOREyd4PTDSnlaOTpAsRpURflvvI7sdvzwElSqEQLTXkRQtNV2IA3jYX6zhblMqXdatQFYkIhI6m7GDv8A0wRlaRrIKlQIblgBICpaP1xFxLiS0WUBhqaYkE6jIiAPugmCT9cBFx9kp0nVidZRhbe4+nr6Y9jOYy7+RVDVGdijFnsBMXCgD03x7Ae8MZ5MxSFdBzUkC6TG4UXBiYO++GwrV2UHSAbagLn3B/pik8DrsgUGm9ICmCazEENYQLT02ET64aVK7VaBfXVZCJU0zB5rQQJJmxg4BugY0zWapAGwI1MTO1gTB9MVwcUqVCwqZWVs0oSwjYSouPcQdsR8KrNTXWarsBIKEXnsSFnA9fOh280azMoaSNLAb6yhAuI6YBy1NdMmjUokrBCMylgLAyykMR2J6zgTL8KqU6qOVNdX+FnZQyjqSskHv0ntjC55vKWmjVVllUPX2c9I0ydUbyBbEnFaLqxzFVkcTKksSqQNgFg6D74DHHM5QFMV2+NOSUADHoQenrh74L4lUZIBNRImmDoB0nuAfpvimcS4hUo8irSqIYblQErPNcGTAkEE7AnGeH8Jq5qsaq1KZDEN5iqwUHYadJiRGA6zT4gyEqw2P9/TE+b47Sp6QzXbp1HuN8V8ZrVR0Gr5mYoiHiAT6wLSLA/XEOXzmoaajEMQACvxfrK9xOAs4z9OrOgqxXsdj+mOfftK4MatN2pnyygl1IgODexG9/z2xjhXEMtkmd0dak2OkrBBieYnecWXjeYpVaSEkqHWzHbSVBIJ+Y+YGAofDeG5XJZajVrNrNX4n/CNBMKB06DrJxTaOap66gSi+YFQQNXJAmbASZtvNsGUQTXXLZoOaK1Sgi0FlYAgnqTB3jFuc5wUwcvksvRGmBrg1TFtgQATcxOAouYzmX1r+6q0ABBRj5o+RMN/PF68NeJKVKgBUqolNYCMR8QjoNyRfFL8R5SqaiLV0FnEwojSbyDvYRM+uN/CyZelWNTNr5iIoCKF1KW3vsIEGxwHTOG+LslUHlrmFBPVgUnsAWA6YcVaOoEpBMSp36g73se2OQ+Js9lK8tRTR35NI+hI/PE/7PfFNTKZhaDMTQqsFIP3SbBl7XgEYDrFbNaUJdNSiOsSfntgjL8TpsP3RgxJVVLfOBErJ3wJ4h16F0aoZ1BCGCb+0wN7dsV7J8F5mqmuhW48ymSKmqbaiANMHcHAPKOUVZ+655thLehA6xiHOHkFV2EMQFB0k3tIAvaMIsp4v8qr9nzukuDCVwANQ9Z2b6H0xNx6uKCjMkqYEK7EkLJsAtuc2iO2Ag4gtJqj1WhmWVDsWJNrhRtvFhBwFw+m7r5S6QY/eAhnVe4k73mwwJ4dz6VX8unqCi9So4WCxuYM8nWwuZ3xYjmlpjSiVBeygAEn8TDeNrxgCa2UQAKTpRBENce5Aj+/qjprUmpWZgqiFpgTGkQbgk2M7dY7YcpQlTpgweZmkRHbVYjoYG5wNns4KBXUAzXbWq8ogAdOZmi0x1wBVfLVXU0wyou+oqbHuAeseu8YEp8brVlbLIgalTldYkmqQPhMCEkySfbBHCq2ZrqKlQeVTIkU96hHzsoI+eJBQqIunQAqgCFaNzZQOvc7nAZ4Emj97Wp6KirpCAyEVfhjtJ7DriTz2eGqHXvaIFzbluZG3fEXDtXmS7s1gANIg77bTBEE2w2pU5bXBvuDHL2+c4BPxLiNUK1OilNn6s7aUUdtoN7nAvBuEJSh2fzWKwWNl1TJ0gm3aOw9cMeLZPUxUuRTXm0KBzEd7ElZ9sAZhnDhgQqKAZYA3MWAO07WwBvFK7CjVWLhG5QIgQcewNnf8iqyglmB1Sxgcp+nYY9gIclnqC06SVQrL5S855JJAsPWPX5XxpmOI08vd6iqrtKppvFo+E2EC5N8AcL4KlUU2cqyaF/dtqBPKIJ1EFuvwn88E8Z4NlqRlqRbqIMlukGSAp2A/PAaVuN67oXaTAZWUAdth/PA7cfZudaRJTfYd7ggEi3brhcM8VYqqNT/AAoSineNomBcSJnG1TW7EQKc/DrFz3nT0nbAN8v4j89aaNSgbkkoxVgD3WdXuMaZ3MVKaK4qsAtmGlVI/wCkqQaZB9MVypxJKRU16dSQdLBTBPUweoFiJnFhWrls1LqTFhzLeegaOs9euADo8YQVyuYoLRZG1DyuQiQRr0jlqAg7p0OGtDiaE+ZloCU3WSGFNahJvItb1OFfG+E16it5bJWVRp0HTNPtE/0jAfh6glGUqJpqH4lYSCRtB+o+eA6LRzxLFhQE6SZTSzjoSD1ERbr9cJsytWhlw5ps3NqPmAAqpG/WPYYVZumlVgEqFSASyMzBdIF2UpbtYbWkYtfhCrUamqhENNZG5vImDO46demAqRpUM0i0XhGBBB2ERFomPyw1ybM1GKiudP31+GG+AkAAMBhVxLwzmadUAqvkh5V1B/dTJhgLx+Ywear5dfMFgp3kgGd1ZDYqTHTraMBSfFmS8lmekxNOpB5rtIO5E8t5AJvvh/wbjYzGVR8xmWpCkGUimsc0nRcS0xED3xB45qJmcucwtMU25ZQR7EyBBm3XFI4fX8tTUlCZgU2DGT+LlIiOhnAXnOcQpOjBwawHwvUMsSbQpH8vTpgf9n3BzmKbIadNvKqjzC7OrBSsGNBvBB374ReHMg2bzCpBVJLMEtFp5Sdjtc46kfD6UfNrUSF8xCtZWOpdp1Ad7X9yRgKhxXgTU6ZqVGoot9Hl6g29gQSdfTeMNP2f+B6dQjN1zqKtKUx8NtmPUidhtiseIOI6gtBXSoQbaBCp6Cwn54u/7MuJqtL7O76gplXg6QSbpq7ze/c4CzcXo00qivVchKaGCxhFJ3Po0WHzxy/jviLh5rvUpjNF2+JqbBFYgRIVtwR3GHf7SswtbO0stUqlKFOmatVe53HoxIEDtfC7MZLOBUp5bIUqdKsJGumHcjoXJskjpgKbxXNCv/qaiogBxpMfyJ+eH3gX7TmVq5TSKtALLqzaSt7FGIMGxsbW6YC8U+H6+WANegiajCvSPKTvBE2O+Hf7LvESU2bLVNKo9w5EGY2Y9R27YC0pwECkyZUhUJvA9LgydLdu197YV5XMQTQyNMFkA8zMfd1dY1Ez2iek46LRpDTHTpHbCGpwJaatoRmJPwlidU72kAe5OAr+YzBqCnQKl8wIJpUySFA7k8rd+YgSBhinDlyv7xiWZhChio0DsGufc4KyGVp0gURVDE/vfLUC5O1oJt13+WN61Qs5IpvUUDdRJgdOwNr3uO+A1y+dq1KS1Qmp2BAAMKLnf5bHrIwG1SGpUy81BzOw52A6gNsOo9sFU69RlRalPSzmUQW0qv8AuSZboYUb26YrNHPk18xUpqiUqY8v4oDnVfUp+8Rquo3icBadY+GmoRFAAMgCO0Eyb9hiGln6uryyG5TdgNIkmNIm5AAmY298B+FOImtz/Z9NEDlaqdTEj4fi2UGYxM1RUos1RzqqVGZwd4mAbxAAi/8AOcBPniwVgI1N98HpvuZMAdo3MYWrXUsQTIpSRPMXMSYvYgnrvNsDZ/iVNFIHOYBC3MkmbTeYjp1tg6hnkFIOqQGuZB+ncYAPiudZaLMYAKsNO5EiNhZcewhWixp1f9rmYGJk3sWIn8oxnAP+G166U6Z841OQBVOiZKiJgWA9cb0M18XnIo1NdZJB23MGN5kH9MLqCHyqaLFEaVJE6tRIEXix66TGEmadqDsC2skSQTGoe0m3pFsAy8QeHUcl0PmKxutQqrU7wADYFbWG57HCjLZKrQXVSqsCNlMkH00sIwPkeNaKjKoV0axQzcfO4I6Hpi15ZEddSqzLP+pIPoB2/P8APAKzxQVIp5qnSBYWK2M/K0x6DA3BuFVKL1BOqmVPluRIkfiG46icWhOD0qhM0okbm/r/AHGCWy6U3FGGIIJBAsLwb9G9MBzjimazHmcwWkCAAF+Ex1B3M4sXg/i4VCatIVG1X1GAB2uPc3wz4pwjzAeYFRYn7yg+n9cKMvWNGoKQJddU6lF16Qw2NunWZwFhyoTW32feQfKqSB2mmdiTMxffDSpn3pvTlStJOY6DJU7gmmomCeo9cCcMQs8ijyU0JDkg6rXEKeUk9L2j1xtwtKZZswmpSAWGkk6p3kNMwY2wDH7W/wC8cv51NnB5mB0hh8EaY0xe5wrznBA6h6NZloFpdNIMCbhTv8iMRJxyiGGXNLXTcgVYXSC/QhT8I0/1jFg4HTo0dSLOgDlVrxO++AoGcpKgfmqZim9hQ5kIEjopkdRpjFX4dlFNdhp0iIVDzaSfU/hvfF7/AGl0AefaQJZPikHYgm4jbaMUbJ5mmQSWVCogaQFkbfM9TfAXzIcLq0svOXoO6kwXQgmZ27gdzHXF04V4X8pGZ6hLkQygl1B/9ZvA9sU39neUqLTaqK7qDzClqULp6PVYghQei/EcP/8A+f0WqCjTp1q/Nd6SEKx9JuVnAUyt4cV8061j5aBiC2oE1D6lbIvpvi0NxmgiCmEimOQW5Yj6jDTxL4rXL0pqZOt5JMMSqaRJ6w2oGT2xQON+U2Wavl6uqmzwgYEMCLkGY279cAXnMlTzmapA1dD0xrBInVTU6tM9YaL9ie2Lxm+P1FeogytZggnUNMMB2vPsIxwilxqslVKytDUzKdh3Hseo9cdU414mr/ZKVahTZvNQFmIBVZ+IXYMCLwb4BV4ozz5+loCVaIFQSKi2bcCIO8xbFF4VknZ9CFQ03npB3GLdxriBpFGpvDMsCmxVisrIaxIv0OKPkswUbVMGev8Ad8B03w7xtsqRSq1RUp7EDdfb09MW3jviFaFPWpBJXklgAZFr9scWoZ9mNiSTJJNv/bBnDM55z0qDyVDiDNx6fK8RgOlrTarTUwrGJCxGpjGokfQdt8F5fKeVUNR301fL0qqyaaD26tPU4ZZBQOcEBAIvtb19MZr5VaiyNQjfTYsPU9vbAJqdRlBcktUqCJK3a1okwu0lcJ+G8AoxqbQ3lsxIQkEvcdLEi1iIHrh1Wr6YFJCZEvWqWCCDA6EneAIAg3wmrZ6q1SolMS5RTT0WAYTIP3pNjJtFpwAeb4rm/tCrQy9VKZsalVCdUCNRmAsfLDvOJQ+yFWdKjaVBOoXYRuY7wYjAh4VXSiXaowqkAQzyJ3MRYX6DFQzmaNFVfzNNZWP7plmXmJgHaLyewwEmfztWmRl6Lq9V6sOyoIuICzFx1PXBXEco9Ooxrk1qgglUaKaTaLESR1GwnAI4olFwxZnbvAHNuYEWvuewxpkq9Ks9X7Q9VKbc00zJLdRtuwHXtgGHE/Mr0wKWlVpqzEQRaDaTIP8AcHHsFVeC1atB2TXRolC0OQzlVHKBEAKR3vvj2AQtnyopltKh1A5YJkACS3TocCVKrMf3gDSYDMBY9CsSD69DgHIcNZgOaNQkEiR88WTg+QVV0VgrRZQAJg9QfrfABZTgi6izrJBkFTv1tb6YtGXzlNtIDMr9VYE726WIxtSooigppadwxKk/Sx2GBKMOxLqE3WVeD3jUP6fXAOFzqhgNWkXNjFj/AC7YafaaZGlGuOog/Md/fFdp5emzRoYPJ8uosDUR8t+lx64GapXVdCElbk2XWpPqCUiRsI9cBY/P085Fh97Zo7kmx9jjT7PlqpLaCCbnSdJYesW3wmqcQrKhQuvmkSj2p6o+IEXH8pnAvBOJFi/2gRUUxqCwQsC4/EBtB7zgHwr6Cyw3KRcfhIjdBv72tgLMZxzFNCKJu0imCCDuNQkAmxgjpjfhiONQLCsILKUMX6XE6TeSD1vfG1ag51+WUkjmgCZgAAIWhjEmSO+A3HCqGYpF6gB0kA1FcqyxadMQe9sScL4e9Et5OYSqzdX1SAB96LWmwgYrnGeIVyi06NQt0dPKFOB3M9Z6g4F4elVGYaWVQJOpzO3MoaGJkeowBXilyq1Hrl2K2UTAJMREmdAvBHeDjnVNr46tV4sK+XkqVkErTZQTVCi4DNIUkA9L745TXgsSohSbCZge8CfywF9/Ztnm8qvSFEVijCsqM2lSfhhrX6ECDfHUc1xyrTMfZXcBVLGkVME7gKYLRPTHGvAXGVy5r6mCllXQzAkalJgEAgwZn5Y6n4S8TjMUnZnpGqGMqhNoMDfee4tgNf2h0TWybIA3MVgHcEGfz6Y5FxnKtQp06LFdWpnIBnoAP6jHX8xxEqTUr/Au4An0gD7xxy39o6g5seWummaSimB2v26z0wDfwfwXK0cuM9m2mdkOwB2tuXO4GPZriuYqZSKTkA1KjNcDkLAqDqMjc27YMq5RDQBZf3amQenLb57bYo+dzLVavmMABblUaRAgbDqf54DTLqVIeJMwoj4j2Hph/wAY8KipSGaywgRL0idREfFFhcGeXE/CaaVaxq2UIAFUwI/8+uLFms9TpKWR58zcLe/cevTAczoVxBk6QBsN2P8AQYZeBag+1gtqgKzcsyIF7De02wLx6mNfmqulXNwOjdfz3j3w1/ZnTJzuqJCU2J+gwHXuEsK4TQumkFFmEG21tsMq9AspCMVMwWHT+mEmUzLogqKuuVBFOy3J/F6DDGtmfLUNUYAxdbxIubxe02wGKuQSbupe3xzcxawNuuwxWlpLlqleKhkvrLRpW4HKTuQCPrgPNZ2kc0DRp1h53KrBiL2JY3JF+4AAOA+N5mnmddGnUIrB9FNmqBg4HxBRN4ExMXG+AlPiGnm80tHUQiAliDALWAHrucaeIuK0stVBZBUq2ECAVB7T/XFe4nxFaASjRy+leutP3jHYlj73HS47YjpcAzWY1ZghRTJnVU3AAAFhc2wGOKZ4uzt5KgSAQwAa14HpB3w58CTWWo7Igy6Gwkm+8LNgB64xwnwYhl8xqdpDbkLEbRuf+75Ye5vK02prTYRTUyEQQD6FRv2vgF/iDOOyVQrkgrOkCSLEBYFgALk+2PYeZbIqlCqEQIDTczv93r649gKFlqpYIKZhmAvG0AX9/XBNOko/zCZG7oSpv8/pgmnwVWpg02KPpUmQYFh2GAKeWq0CSVUr+MmzSdxuZGAlz/EGpBKinlP3osSO/wD7DBWWz5elziCw+NWCwYsZI/LB65SgDyiS6iaRIIYTNg3QXnEbcOA1My6IMKQ1o6bWI+WAT13ZZYwyEbjqRvHYz7e+JOHpUPl6HYU1lomYEmW6E39TacaZOlVoVCpGsOJIO17yLxNwCs9sb8S4eodDlq3kt8JQt1idwTb89xgCa1Z/Mpk6CLsjaFsVuSBeT/TY4myNSpmnhF0V1E03gBaq2kAG2uLxsQLRhNS4c6sEVNWpiCgUkKF+8jMJv1Bg26jFjq5CquYpsS8ooRWQgwbmCGIBCzHKZtgMVa5yhZtOmoziTV+AlrxyxpPrEd8RjiFLlq1qxgtJVVmOhDCAwA6mSTHbDPiD1Kyaw3msvLWS+lyBdgGFiDtAE9+mK21Gmzk6tDzYgaXTp8I+IdCdxffASLmatR9JpVVEgpTBMOJsQWnpfeMNcrRGYc08ugWspkK7QAbhi14YSBsJk4zw7PeQwojWNJ0pNPUhIFiSCL3ncW9sWDLIwdNSqwqKYcEKehYggzBJFsAn4xl/KRKeYWkqkFnXmJESNSMIEAkWPfHKOKoFqui/CpIUem4x0/xlQaihWmx0k3ZiCw6kSRJB9b745RmTzt7x+VsAw8M8RXL5qlWeSik6gsTBBBifecXTP+I8sQGoU6j1SZB0ifzF4+WOcgTjr37JeHUvJNaJqaiuo7RaQv698BWOGjN5+qAQwpg80Tvv7z74v+Z8EDMUVosvlhCGRhEqevvqG9+gxYafDwKzVAY1KAbdQTf3ggfIYrXGvFefyJh6VLM04kVFJpkCfvKAwkSLi2ANzfhOvUhNVBKSQERlZ9Q669pnsPzwDR/ZZS+/XY3k6FAv85MYTv8AtefrlCP/AF//AK41b9r/AGyzT/3/APjAWOj+zPLKWPmVG1GYaLfkBiDOfs5ohf3dQr2kT9cVbM/terH4Mug/7nJ/kMJ834/z9flVxTHXQo/mZwAXjPhVTKuaTwQbqw6+nocSfs5zOnNMOjUz/MYS8Squ8tUdnbuxnGfDmZKV0jdiE/iIGA77lgRASFEiTAMKO09TAGEHirKqQS1RmtqWm55R0ZxAksJBA29MWWmTBgCw6+th8sBcRzQplWYMIuUieUfF9Ob1AMbYCi8WyGYzRp0abqtMKX1gsCQ5O4NwLG3zOI+B5LJ5WspVqtR1fQHMaVbS2ogQJGwEzuMXmgiUKZqRpLsLx02UAAWufris8WrvVoVBlzTTVesSdRWCQeUCS214wGvFOD1GpLWBioja1LgmxJgMAI0mxjpJ6Y3yGdIIWo/mVAsNKmnTQeixB2+Jt+mCOMcZ1UkFEhi4uQC2he7Dey3jvhPW4suny6au+ZqQF1AqqneSTaBFsA8GcAmbt+GencmwAvaMb5Q6ogxBkswuPUyYxW80tYuqqpqFh+8YVNM9D+U2OHVJilPza1RQgWyrsB1nudr4BpxTiSpQqKs6Sp5j96VItHrj2K9lswczSeqpIXQ4uL2HygHoPXHsBNwPP06lNYqBWCqotcnSO8Bvl6YOQoQQTTYCO3X0OxxW8rw1TTp1FgVFAMqJaNI6ECLTcg974nHilAQHUiqll5AfT4mufew9MA1+xUtckMuoemncGfngHirLTlyGqSbKLqOxK3AM3mN8N6WRrMupqemoegIYCP5de2AczRZANY+Ahm08xEA3LQPT22wGMxVIoBWUtJ5iuk8sEgwYkgx1EjAtTJUXphmpFzGkODqJMgfCOZYLX6AYh89jz0QVVjpNSSsRuwDC1pnp6YFzpkEKtV1gCpUVmQsdyGOwO3YRgCxl61IOKdRIpgBubUB6EFrdrxg/KZ+pmCaK0nVKdnYQZ6iGAkewwo4fw+oFqVRUFCoSQBEjuNTTpn8+uN+K8dqeWhhVAjzAgHOII1LUIvflIF7euAsHDqawV1umkaVbWCXANw0ghgpN7A774LqnLM4OkHMWYmkNTHrDCASo6HfvOET8bosgUUOUiF5mGrtbpibw27pIqPSolRrDMLrrneQCCPhue/fAHfaqhcJ5bBJYMjHSArA6rECQAJvteMQ5as6M8Fko058nUSZ9wZid52sbdsHxKi0zSq1Ca77VBT5b2UgNGpR3xbeF8JCQFgWHP5hZibydOyi+w/pgKfX4aWpk5gHzmlgSYWogJIUhQZMA9m2vjnnFuFGPPghagLgBIAhiCPQCB8iMdF/aHnPs1Siy/GFJBkiDqmexE7g9+mJsrnaVek6NXem1SmzBCAuoOuowWBkBu3TAcaSmSQBuTAx3jwhRFDL00iAqxM7n7xt3Jxy/wt4eqH/4qoAiKspqYAliIBg9Bc/LHSeA8R8zUqzpS0x8ROAs6kl9XQC39/LFN8b52ohp5ikBUWkCKq9NLRv9MWWvWFKi7MbAfkO2OWeH/ElKnnn8wn7LmF0uGuFnr7AyPY+mAlq8VytUahFOehWI/phJmPLJsy/2cLeJ5I0qtSkJOhiB7A2+kYD0nAT5qms2I+WCMhSIRm2BMf3+eF+nFlNRRQCUxcLz+pmfptgEWZ69MQ8MfTWpm5h1NtzDA4kzB3/lj3BSfPpxBOoAA+tv5HAd44Lm2dkciFZebtMmABuTv9MFVMuKiB2HwsXUncXIAgiy6d/fCXgaqvK55kvv0JMWG/b54sr0BVVFYyoZSY6xePaYwFS8Umo48tELMU1IKbfCbDmFha+k264qmbyJy/NWZ2qlBqphiRJJux/p7746zxDLyNlAJhjEGD7R7YTDhlAeYlNCGZZNQgt8JlQWa5PWBgKSnF8wyrTQrSCsAFjTqDAQCQIUCd7m+G1YlGeq0u06dEWaAJC2kR+KDadsEZPg60tTCmC5mWIEzueu3SBhbnhVdKgqVfLiwSms6hAJud/WPh64CDIUa9SpWq6VBghQW5aYWCTJF7b2xPS4Utb94WLo51FbhIAAAjrtJO3pidXpJl6dNlYILAPK29Sp5tWxF/XG9HMhrioFW41sQFtsALAL0nrGAMz9ErQcLAIRtx/0noI6Y9hW/EaHlVahYaCHCsJiSCBc98ewCojSiCmQf3Y1FGKRbtPNbcRhXnuLaWDlEa1iy9YAhlk/CZg+mHLVcs9JHaNelQANQKkKOYHTBO2+KxWFEyHzDaZ20Sd/y698A3XxrXYc7pYyIW4t0j+uGWR4PmaiGpXrNlwSHDl5tEQVmY64qmWy9KhmELGQvNsSJvpm3eDGCc74meo51sGYzBINvQCw9MBezmaVPWp56YM+YsCCVAlhEm5B73wHS4PWroxFcAPBcIoBHqWDXMenbFfyXGadSgyvJuCQet/QWHphrwvi+WpUxrdkKGOUMQesGQZHS/TAG8S8NPpkZio9NB/lAaSx2HUBtuowuydNqKJrpnynUnnUMsdRokkCxNog4ZrxoF/jUCOZeciIOmJpyLfdsBiPgXFKIrs7soQqQphzvIYMpkGOhAwEPDuH8PqE6Q9PeD5vYja5A9BFsWNsmj02nTVjlIqQ59Piv7kH5YWpxPhtFGZaNNlmGPlmb+kYX5XieUOZCvSUUnTVzanG/wCEgmfY2wF54PwpNQqyuojmTSSBFhpmCo+mGucq6AzQNIEjqbDCd+L5ML+7raCLDQjCRG10Me4xX6vjCNbK6zpA8shrQe8RNwT3wFE8S+J3zoJeAQeUCQAu3U7nfDapxumuVorRDZmqF5xUTzPLAWDpkW+oxSs5mEZmI6uSPY37YsfhZkpBcw2aZFWW8pFaWIOxMEQY64BA/GazUhSZyyL8IPT+xjoX7PubLqAxWWMmd/f0xzni9Sm1V3pghXYsFP3ZMxa0A2xavB3GEo0rnYm1+p9owF28ScTABoquoCxA6frjjvFcvoqOh6H6H/xjpGa46KyeVRdacnmdlYn3HLbFD49lFSsVR9YOzQZPS8jvgLz+zTIJm8pXSsoYo4AcgTBExJ3v9MY4r+zSoGJpOpQ9GkR88ZbNplMtTWnU5lSHKahLb3lRMTEziq5zjFR2nzGn3OAn4j4XagC7ujab6VMzeDhdmayESv8AID88S09bf6xHe7fpgLieW8kjmDBton5gyBgAMw+JuBVxTzFJ2EgOPrb+uAqrgnGEe4wHachVUVSGEmoFEdht/TFu4TWDICLAiB8vXHLKXF6bqjFo5QHsdgDPT2xa+AeIaHl0ZfTyt91thtssYC6MoYQwBiN7+s/mMCtS0MTdiTMDpNrfLAA8S5XUx8zcAHka8f8ApxuvibLFb1Y9lb/8cBDxLWDNoK9jY9TGFnFERI2XkEADcsObYGLycbcR47QUO61dbLJAZWuegnTt9cJcr4lpqNHmlnIBhlOgTJsIJsScAR9lRiEqKjHTa89oB+UGffEOdo0g4o1EkGCgNOIAA6wVsbRAMemCs9xPKLTDLVbzIhhDc0jaYsJ7YXpxOjU/eNWamxJEBC1jaZgDYdj0wEPEci1MVQ+iRTPloGBCgDcDf52vjOCOI57LLSqKtVm5SSSrSxiwmNsew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396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TExQWFhUXGSIbGRgYGR0cIRwfIBwgHCAhIB8cICggHh8lHx4cITEiJSkrLi4uHh8zODMsNygtLisBCgoKBQUFDgUFDisZExkrKysrKysrKysrKysrKysrKysrKysrKysrKysrKysrKysrKysrKysrKysrKysrKysrK//AABEIAL8BCAMBIgACEQEDEQH/xAAcAAACAgMBAQAAAAAAAAAAAAAEBQMGAQIHAAj/xABFEAACAQIEBAQDBQYFAwIGAwABAhEDIQAEEjEFIkFRBhNhcTKBoRRCUpHRByOSscHwFTNDU5NicuGC8SRzorLS4hYlY//EABQBAQAAAAAAAAAAAAAAAAAAAAD/xAAUEQEAAAAAAAAAAAAAAAAAAAAA/9oADAMBAAIRAxEAPwC78G4VQNCiTRpE+Wn+mv4R6YPHCqH+xS/41/TAvCM+goUZP+knT/pGDF4pS/F9MBkcJy/+xS/41/TGw4Rl/wDYpf8AGv6YyvEqf4se/wAWoj74wGRwfL/7FL/jT9MbDg+X/wBil/xp+mPJxaj+P6HG68Von74/I4DX/B6H+xR/40/TGf8AB6H+xR/40/TG54nSG7j8j+mNDxaj+L/6W/TAaVOFZcb0KP8Axp+mFv2fLnUwo0YX/wDzS/0xHxPjtNyFViB1sb/TENPP0VsLeyn9MAelHLOoKUKMd/LX6cuITwzL/wCzS/gX9MQvxan+Lf0P6YhfjFH8Y+uAnqZDL/7NL/jX9MQvkqA/0aX8C/pjX/EEb4ZP0/nidMu5MgCPU/pgA6uWozAoUv8AjX9Ma/4bTInyqQH/AMtP0wyHD+rNAnt+uJq1FRc3vaTA+WAQ1uHUdhRp+p0L9LY2y/CqAn93S2tKL+mHZy2oiAB3xrWygBu+nsIwFRbhVBreXT/hXC88GVWMIpHTkX9MXiuGp306l7gT9OgxtQz1JiQGWR022wFPo8JQgfu0/gX09MFUuGUpvSpi/wCAfpiz0s1SKzy/TGmSz1N3K6RGwMdcAjp8KpT/AJVOP+xf0wXT4VRH+lT/AIF/TFiqKigkgADAacSoFEcwA9hI+WAAHCaJ3o0v4F/TEdThdHbyaX8C/pix06axYCMaZmgoGrSLbjAVwcNox/lU/wCBf0xL/hVAiRRp/wAC/pg7KVqf4R7jbGvFc6lLTyEg9sAv/wAJpA/5VOP+xf0xp9iobeTS99C/pjTjPE1fUihlgagZ39MLcrUckfei5i8dYM4Bv/h9Gf8AKp/wL+mNlyFP/ap/8a/piF8+oIaCBu0xGH3DlSoAVBj1jAIOKZBBRqkUqf8AlttTX8J9Mew/45QVcvWv/pPH8Jx7AVngnESaFPlIYIo5pAPKOvqDvjZuMKHKENPcCBO2/S5icS8GtRoSBamsCZ6AzgGodFYwC5a0aRyjeJAP54AyrxFgYMiwtpBF+5B29cQLxAnXBUgExAvbfcwR64Hq5Wr5odAoUWYsT1uTfp+XXGcpDuZiorGAwSACNwJJttgCqHEDyylRRpmSogTsD2O5wdU4g2lpQjSYNxMHY+2FtThxI1BocLGgksIn06742PCyQWDuuoyQxkbQRHb54Bgub3gahYW9euB62bFm1Fea6wOvfeB1wn4fw7Q5NI8rCJ13JFrLYRg3LZN4a5ckm4PX2mLHATjOAkhYk7Anr+l8a1MweoBIiTPf1iCMa0+EszwRsfiBvP5z02viwZbgEgCoeWNoF/fAK3UxNiJ2G9/fHshl6jjlpwJNzaPz3xaKeTRBCqB/ffGNXrgKzneHZhQGTSSDPL+nX2wfwjjIqAI40VR90ggH1Wf5YauJthP4mRBQaq6ago5oFwOpB3tvbAM62ZVQQxA98c4PF6uZqoUBRPMCrMwwmzCRHzB6jFXzXiKpmagpeY5pIZVokgA21CRq6C5xe/2fcFdWL1NSrTGlaeqRqPMzRMAiwAwF4VdK6Qbx/Zwjz/hujXfW6F26lmsPboB6YsB9B/frjKrgKoOAZqhLZbMau9OqSy+gHbAea4lRcBc4hylaYDDYnvIHw++LnVqwd/lv9BgHMvSqzTqrI7lT9DuDgKLxHg+Zyxu5ambhtMj/AMY0y2bqqwh/pH0xcqmUqTqoVRUQSDRYiNrQYMEevfCvOqZCfZ4YmWJIhRN46/ywEuWru96pYz/LHnyaEBYOkG14H8sSNlYUDUxN5IIAjpbvjXRqUjmvEwZP1wDHL51gBFxtb0xOc8dMNttJ64TUUKsCbnub2/OMFB21abACCf76YDQ5eJYbE2EWGJa+WNRFGogr1gH6YnVo3/mMRVjJIXlPf1wCw8IBAU1JPQxiGpwSpMiooHUAEE/TDylVAkbH3xsjqdiY3PX39sAp/wAJaNPLtuTv9MHcKyr0p03npNsF03BHoe2B6uZA0qVN9iP7tgAPESZjyamkW8ttX8JxnBmef/4etuB5b2PXlN8ewA3BtJoUvWmo9fhGCNNJd9GttuhMfXAXD6jDL0dA1N5a9YHwj3xrnGqwCoXWJ6C5O1zt7jASVap2BWD8ZMlR/YwOMutMGoW5IEKBuR1640XPPCpXRVYxYGYG24Xc9jjGc4Wiv57edCyQitKi0TEfPfAFZbPo5/dXm5J6D2waxJkEGOlpvt02O+AeBZMMocO7bRJWPpM/zviyJkjYrHcTPX0/XABZThDESRHY7GMNMrwxV3v73wWkxsB3xlfefbAZ0quwGPBpxtAxhu2Aw4j1xAyDtj1SVkiW9MR6RUAMsp37fmNj88BqEtf9cc/8deMKmVreSlNbj42uG7iMXTj2YNOk7BtJVdQaJj5dccmGVfPGtmKiLUVVLqWqMggG4BBAj3wFd4PmaCrXciv9oJOlaRCooJm95I/6fTHaPAeberlKdSoyl3JkqIG8bd7Y4q/CWNGpXQMiaoWkmqoSbySYsog372x1v9mFT/8Ar6GreWgg9NR3/lgLilODb598bAfnjNsYZxsMBGFg+pxs6+k487gCTt3wHXzJPw/TAYzOVU3UhG9AL41UOB+8gqLbb4S180yOGdW0gQoWG5zO4ifaMG5bLZmqwqFvLVQQFP3pESfQROAZChTMhYDR16Y0bIAbkdhiXL01SFYyx3Mb98F0hAsPzwCf7EBAJURtf5b4BzvC6ZaAb91Yg/zwz4vxenRZFYA6jFt/kBucKs3nazalo5emzi8OxEe/r0gYDCtplRe8Tv064xWpgg26RAP5e+JdVKlRBzQUVG3RCTLdgBcn1x7P/Y8tR113FHzIMk807x3JG2ACQrUUByYB2FvS8f0wVlqaII9bE9PScT5/O5JEUPUVZWVO5I3BteIvij+IOMDzIVNaQQtVSWEfiIBO3YCcBdatYU4lgNQPW/6RjxcCATb+7+wnFdydRygZzTMiBym4gRINlBB2N8RHjdMCBR5wIWmpkE++4GAsWerp5NcSGmm3XblMe2PYTZFxVy1ZxTWmfLdiha45SPmLY9gGXC8uzUKYB0jy0v1+ETg7MpU+EFQPxGbYQ5bxCtOkg/CiTY/hHWIj2wxqcZby5oLUZyA3w2g+pEfIYBnR4Y5DSE1Ty9j2kYKyvDiBzmCfiiY+U9MA8I4gzBTVBDEE6Rcj8r7dNsStXD1FZPMYGfiMKDPYwSQemAPy3k0+VYUAWAEC1vpjduJqQApMnbpt77j2wBT4OzMzVHnsASsGIvBuPTBNbLpTVQ3MGhJY2kz+V9vkMBP9t0g6yN9o29O5xMK87CV7g9fb+uBcnkfjVgTexbtvae2GbUgRH8sAHXqmmC0FgBsLm25/LpiZMwGAI6wexv6dMQzpaC6wDIk3j1n+7YhzuXa5VypNwLQfod8AY5jv8sKuL8Wp5em1WqY09BYn0g7n2xWPEvHfIpN5qsXYFQDKaum6zER0xycuz1DLMT0k6re5vbAdCzvir7fWSioK0ZDsxtqTqpHqbYoPijilSpmHAYIinStNJVdPbSLQRviPK1ai1PITepCgd5NvyODeN+F6lF0KjzCWAhSrHVP/AEO31wDXwPn69WqaCTccqrYADeOg746pwThYy9FUeGInlXa7E/1xF4Y8PUcqJpAtUYDzCWm+5EfdE4dU8uRLbsfy/LAR1qkCWML64VeI+OGhTRqYUsx+F5mO4UXMm2DuJVRTEhl8zdQTItvIntilnjBzmaKBlpKqqWZmXUyn7iA33m+AtWVzgrAF2UlI1qJgErPX0I3wXSpIFsDG4+eKy3iXLZep5BJB1AEsOp3Ji5ERf88XGmnUne8fLAaZXLfeYAen9cFFTbGtQgWLR6YGrcVpoQoaTvpm5G1h1wBS08Q5mowBCRPcnb++2B86WOnU2hLlr3AAkX6X98VnifHkYsA+miOZng/vAIBiBsNvWMBBnOJUqVYBQr1IdnqO11hbspI0j5Yq3B85Wz2YaopTSsHzFUgSIhD1ZpuTtb2w2+z0MxSfzyy0W/y0UEWB1aj9DfbGxrJl8uEokIuyAAar7sTJie5wFhTxGlL/AD1VnVZ1iCY/p+eKRxriY4lmC2gMiCFBLQPVotuTYYT8RqByxLlyWjSPvW6R0kemNK1VQiU9NSkh3QLLMdxIkcs27nAOMpRpFylMEkC/MbLsSPwqPywdl8otGkzJzOLqdyDPraT6WtiTh3AxUUM69AKg2BESFj36YKbJpTPmNeDMwBA7e/pgEfG2zIFOmuk2lwTeTYD8u2N8gjLl3dkIdCFVJkkm0nvG8DFg4Xl1emazMXZ5NMb2W5kwBaBeTiT7YtNTUqAuSbACTqOwjbAVutSbyipeaqqTCypIKH4gDtF4P5Y9hrn8sX86rJBamY7gAE/mevpjOAdcP4vlgaOUYS/kIxMW+EWPrF/bDipkg6wsqh6LImevLBHphdlM3l6OXpEhAzIhsAWc6RsILE9IAwXVqmoAwfSSJUbN7ESDPpgCqHD0oywsgvMzH54wvE6IYr1EG9p1bR3nFP43w/4qRranI1eQ1TSHH/3RvPTA3A/Mo04r0lqU9YNNGKlqcc3IzGGWRYEgj6YC85fiYBdi0DopA2AvBFz9cE1+LopGpeRllagGoHrsL4rlLO02qg0nOvTdLwZMkAnlkT0PXHqvF0pSlR/LKrqkWAHQNHLuR23wFty+cEA6tStdWHbBm+Kfk+MhKb6VDKpEjWpJ1XtBhQPXFly2bQILwsWnATVUB3A9yMaMmpYNugNjHqO2CE+nfGtUxgEXEsn5nnUswq/Z2UaHMHTaG3upBuDjhWbyQTMNTSqlQIJ8zUQsRa5vJ7DH0XnaaupVibjoccTo8I+yVKuZWf3dTkKxzI53BIItsSNpwFTyVKq9en5cCop1rUkxAvqk9J64unCM5OeFWpWR6Y5jG5OmLQBMfrgTiHGA7oDqJYqKskNyglgjMOkmPbAfjDiqFAqUaFJlIYNSgm4IiQo74Dr3CMyzIlVdMVIKqLQp2J72wzzOf0QNJPtsPef5Y4cviqrQqUGBJU0UWNVokSQBad98dML0sxTSoAXV55rSBcDfscADxviD5lKiUyGB1LrblUdwpmSQRGKx4fymVoCoxj7RSlizibQCCk2AEiev54bVMrWRy0a2CkJoEG5+991ZsJ98B8MyBD0jnyAXaRSAJFjquTczA2tYYB94N4eGepnfJcGp+7TzbswMEvzbDp7DFxpyBz8vz39vbGXzcU9RMH1tGM5UhwC4E9O/bAL6nEBmG8pAHpsDNRWiCDEbXHzwWlCklRfLRTVIjVYkKPe8bbY9WzQU7gKm4WDc9D2gXxXc0uoOskSfiB0sRMxIMwJi/TATcUr16henSgwQrsTZR1A7tHT1wozvDg7eWNNPLJGojd+pXpAjptgLipqAo65hsuoAVaIsXYG+55jeNoxHwbPVdLB6aASZGtqk9ybie29ugwGc/XU6lppK0oJBJCqq3BOwN7m/TC3K1UqJUKOzFySz6So9Aoj4ZvAxv/iLOG82VpliLxpj7oAA5tNrSYx5uF7Kj85ABIuWFp3sBbp64BPVpeYSKbIuhY1AElyTN5HLHph3wTJHXTmXfubhQL6u49JxvU4boliNUsFABGw9TZRHa9vXD+lwtmUpQUU6eqarsDcgbid4HX0wEj1NRCXK7lluDfr3xWq9T7bXdaSsKCEICDoLEtpdu9h0w1o0lOo0XCUjFKnF5JMOREyd4PTDSnlaOTpAsRpURflvvI7sdvzwElSqEQLTXkRQtNV2IA3jYX6zhblMqXdatQFYkIhI6m7GDv8A0wRlaRrIKlQIblgBICpaP1xFxLiS0WUBhqaYkE6jIiAPugmCT9cBFx9kp0nVidZRhbe4+nr6Y9jOYy7+RVDVGdijFnsBMXCgD03x7Ae8MZ5MxSFdBzUkC6TG4UXBiYO++GwrV2UHSAbagLn3B/pik8DrsgUGm9ICmCazEENYQLT02ET64aVK7VaBfXVZCJU0zB5rQQJJmxg4BugY0zWapAGwI1MTO1gTB9MVwcUqVCwqZWVs0oSwjYSouPcQdsR8KrNTXWarsBIKEXnsSFnA9fOh280azMoaSNLAb6yhAuI6YBy1NdMmjUokrBCMylgLAyykMR2J6zgTL8KqU6qOVNdX+FnZQyjqSskHv0ntjC55vKWmjVVllUPX2c9I0ydUbyBbEnFaLqxzFVkcTKksSqQNgFg6D74DHHM5QFMV2+NOSUADHoQenrh74L4lUZIBNRImmDoB0nuAfpvimcS4hUo8irSqIYblQErPNcGTAkEE7AnGeH8Jq5qsaq1KZDEN5iqwUHYadJiRGA6zT4gyEqw2P9/TE+b47Sp6QzXbp1HuN8V8ZrVR0Gr5mYoiHiAT6wLSLA/XEOXzmoaajEMQACvxfrK9xOAs4z9OrOgqxXsdj+mOfftK4MatN2pnyygl1IgODexG9/z2xjhXEMtkmd0dak2OkrBBieYnecWXjeYpVaSEkqHWzHbSVBIJ+Y+YGAofDeG5XJZajVrNrNX4n/CNBMKB06DrJxTaOap66gSi+YFQQNXJAmbASZtvNsGUQTXXLZoOaK1Sgi0FlYAgnqTB3jFuc5wUwcvksvRGmBrg1TFtgQATcxOAouYzmX1r+6q0ABBRj5o+RMN/PF68NeJKVKgBUqolNYCMR8QjoNyRfFL8R5SqaiLV0FnEwojSbyDvYRM+uN/CyZelWNTNr5iIoCKF1KW3vsIEGxwHTOG+LslUHlrmFBPVgUnsAWA6YcVaOoEpBMSp36g73se2OQ+Js9lK8tRTR35NI+hI/PE/7PfFNTKZhaDMTQqsFIP3SbBl7XgEYDrFbNaUJdNSiOsSfntgjL8TpsP3RgxJVVLfOBErJ3wJ4h16F0aoZ1BCGCb+0wN7dsV7J8F5mqmuhW48ymSKmqbaiANMHcHAPKOUVZ+655thLehA6xiHOHkFV2EMQFB0k3tIAvaMIsp4v8qr9nzukuDCVwANQ9Z2b6H0xNx6uKCjMkqYEK7EkLJsAtuc2iO2Ag4gtJqj1WhmWVDsWJNrhRtvFhBwFw+m7r5S6QY/eAhnVe4k73mwwJ4dz6VX8unqCi9So4WCxuYM8nWwuZ3xYjmlpjSiVBeygAEn8TDeNrxgCa2UQAKTpRBENce5Aj+/qjprUmpWZgqiFpgTGkQbgk2M7dY7YcpQlTpgweZmkRHbVYjoYG5wNns4KBXUAzXbWq8ogAdOZmi0x1wBVfLVXU0wyou+oqbHuAeseu8YEp8brVlbLIgalTldYkmqQPhMCEkySfbBHCq2ZrqKlQeVTIkU96hHzsoI+eJBQqIunQAqgCFaNzZQOvc7nAZ4Emj97Wp6KirpCAyEVfhjtJ7DriTz2eGqHXvaIFzbluZG3fEXDtXmS7s1gANIg77bTBEE2w2pU5bXBvuDHL2+c4BPxLiNUK1OilNn6s7aUUdtoN7nAvBuEJSh2fzWKwWNl1TJ0gm3aOw9cMeLZPUxUuRTXm0KBzEd7ElZ9sAZhnDhgQqKAZYA3MWAO07WwBvFK7CjVWLhG5QIgQcewNnf8iqyglmB1Sxgcp+nYY9gIclnqC06SVQrL5S855JJAsPWPX5XxpmOI08vd6iqrtKppvFo+E2EC5N8AcL4KlUU2cqyaF/dtqBPKIJ1EFuvwn88E8Z4NlqRlqRbqIMlukGSAp2A/PAaVuN67oXaTAZWUAdth/PA7cfZudaRJTfYd7ggEi3brhcM8VYqqNT/AAoSineNomBcSJnG1TW7EQKc/DrFz3nT0nbAN8v4j89aaNSgbkkoxVgD3WdXuMaZ3MVKaK4qsAtmGlVI/wCkqQaZB9MVypxJKRU16dSQdLBTBPUweoFiJnFhWrls1LqTFhzLeegaOs9euADo8YQVyuYoLRZG1DyuQiQRr0jlqAg7p0OGtDiaE+ZloCU3WSGFNahJvItb1OFfG+E16it5bJWVRp0HTNPtE/0jAfh6glGUqJpqH4lYSCRtB+o+eA6LRzxLFhQE6SZTSzjoSD1ERbr9cJsytWhlw5ps3NqPmAAqpG/WPYYVZumlVgEqFSASyMzBdIF2UpbtYbWkYtfhCrUamqhENNZG5vImDO46demAqRpUM0i0XhGBBB2ERFomPyw1ybM1GKiudP31+GG+AkAAMBhVxLwzmadUAqvkh5V1B/dTJhgLx+Ywear5dfMFgp3kgGd1ZDYqTHTraMBSfFmS8lmekxNOpB5rtIO5E8t5AJvvh/wbjYzGVR8xmWpCkGUimsc0nRcS0xED3xB45qJmcucwtMU25ZQR7EyBBm3XFI4fX8tTUlCZgU2DGT+LlIiOhnAXnOcQpOjBwawHwvUMsSbQpH8vTpgf9n3BzmKbIadNvKqjzC7OrBSsGNBvBB374ReHMg2bzCpBVJLMEtFp5Sdjtc46kfD6UfNrUSF8xCtZWOpdp1Ad7X9yRgKhxXgTU6ZqVGoot9Hl6g29gQSdfTeMNP2f+B6dQjN1zqKtKUx8NtmPUidhtiseIOI6gtBXSoQbaBCp6Cwn54u/7MuJqtL7O76gplXg6QSbpq7ze/c4CzcXo00qivVchKaGCxhFJ3Po0WHzxy/jviLh5rvUpjNF2+JqbBFYgRIVtwR3GHf7SswtbO0stUqlKFOmatVe53HoxIEDtfC7MZLOBUp5bIUqdKsJGumHcjoXJskjpgKbxXNCv/qaiogBxpMfyJ+eH3gX7TmVq5TSKtALLqzaSt7FGIMGxsbW6YC8U+H6+WANegiajCvSPKTvBE2O+Hf7LvESU2bLVNKo9w5EGY2Y9R27YC0pwECkyZUhUJvA9LgydLdu197YV5XMQTQyNMFkA8zMfd1dY1Ez2iek46LRpDTHTpHbCGpwJaatoRmJPwlidU72kAe5OAr+YzBqCnQKl8wIJpUySFA7k8rd+YgSBhinDlyv7xiWZhChio0DsGufc4KyGVp0gURVDE/vfLUC5O1oJt13+WN61Qs5IpvUUDdRJgdOwNr3uO+A1y+dq1KS1Qmp2BAAMKLnf5bHrIwG1SGpUy81BzOw52A6gNsOo9sFU69RlRalPSzmUQW0qv8AuSZboYUb26YrNHPk18xUpqiUqY8v4oDnVfUp+8Rquo3icBadY+GmoRFAAMgCO0Eyb9hiGln6uryyG5TdgNIkmNIm5AAmY298B+FOImtz/Z9NEDlaqdTEj4fi2UGYxM1RUos1RzqqVGZwd4mAbxAAi/8AOcBPniwVgI1N98HpvuZMAdo3MYWrXUsQTIpSRPMXMSYvYgnrvNsDZ/iVNFIHOYBC3MkmbTeYjp1tg6hnkFIOqQGuZB+ncYAPiudZaLMYAKsNO5EiNhZcewhWixp1f9rmYGJk3sWIn8oxnAP+G166U6Z841OQBVOiZKiJgWA9cb0M18XnIo1NdZJB23MGN5kH9MLqCHyqaLFEaVJE6tRIEXix66TGEmadqDsC2skSQTGoe0m3pFsAy8QeHUcl0PmKxutQqrU7wADYFbWG57HCjLZKrQXVSqsCNlMkH00sIwPkeNaKjKoV0axQzcfO4I6Hpi15ZEddSqzLP+pIPoB2/P8APAKzxQVIp5qnSBYWK2M/K0x6DA3BuFVKL1BOqmVPluRIkfiG46icWhOD0qhM0okbm/r/AHGCWy6U3FGGIIJBAsLwb9G9MBzjimazHmcwWkCAAF+Ex1B3M4sXg/i4VCatIVG1X1GAB2uPc3wz4pwjzAeYFRYn7yg+n9cKMvWNGoKQJddU6lF16Qw2NunWZwFhyoTW32feQfKqSB2mmdiTMxffDSpn3pvTlStJOY6DJU7gmmomCeo9cCcMQs8ijyU0JDkg6rXEKeUk9L2j1xtwtKZZswmpSAWGkk6p3kNMwY2wDH7W/wC8cv51NnB5mB0hh8EaY0xe5wrznBA6h6NZloFpdNIMCbhTv8iMRJxyiGGXNLXTcgVYXSC/QhT8I0/1jFg4HTo0dSLOgDlVrxO++AoGcpKgfmqZim9hQ5kIEjopkdRpjFX4dlFNdhp0iIVDzaSfU/hvfF7/AGl0AefaQJZPikHYgm4jbaMUbJ5mmQSWVCogaQFkbfM9TfAXzIcLq0svOXoO6kwXQgmZ27gdzHXF04V4X8pGZ6hLkQygl1B/9ZvA9sU39neUqLTaqK7qDzClqULp6PVYghQei/EcP/8A+f0WqCjTp1q/Nd6SEKx9JuVnAUyt4cV8061j5aBiC2oE1D6lbIvpvi0NxmgiCmEimOQW5Yj6jDTxL4rXL0pqZOt5JMMSqaRJ6w2oGT2xQON+U2Wavl6uqmzwgYEMCLkGY279cAXnMlTzmapA1dD0xrBInVTU6tM9YaL9ie2Lxm+P1FeogytZggnUNMMB2vPsIxwilxqslVKytDUzKdh3Hseo9cdU414mr/ZKVahTZvNQFmIBVZ+IXYMCLwb4BV4ozz5+loCVaIFQSKi2bcCIO8xbFF4VknZ9CFQ03npB3GLdxriBpFGpvDMsCmxVisrIaxIv0OKPkswUbVMGev8Ad8B03w7xtsqRSq1RUp7EDdfb09MW3jviFaFPWpBJXklgAZFr9scWoZ9mNiSTJJNv/bBnDM55z0qDyVDiDNx6fK8RgOlrTarTUwrGJCxGpjGokfQdt8F5fKeVUNR301fL0qqyaaD26tPU4ZZBQOcEBAIvtb19MZr5VaiyNQjfTYsPU9vbAJqdRlBcktUqCJK3a1okwu0lcJ+G8AoxqbQ3lsxIQkEvcdLEi1iIHrh1Wr6YFJCZEvWqWCCDA6EneAIAg3wmrZ6q1SolMS5RTT0WAYTIP3pNjJtFpwAeb4rm/tCrQy9VKZsalVCdUCNRmAsfLDvOJQ+yFWdKjaVBOoXYRuY7wYjAh4VXSiXaowqkAQzyJ3MRYX6DFQzmaNFVfzNNZWP7plmXmJgHaLyewwEmfztWmRl6Lq9V6sOyoIuICzFx1PXBXEco9Ooxrk1qgglUaKaTaLESR1GwnAI4olFwxZnbvAHNuYEWvuewxpkq9Ks9X7Q9VKbc00zJLdRtuwHXtgGHE/Mr0wKWlVpqzEQRaDaTIP8AcHHsFVeC1atB2TXRolC0OQzlVHKBEAKR3vvj2AQtnyopltKh1A5YJkACS3TocCVKrMf3gDSYDMBY9CsSD69DgHIcNZgOaNQkEiR88WTg+QVV0VgrRZQAJg9QfrfABZTgi6izrJBkFTv1tb6YtGXzlNtIDMr9VYE726WIxtSooigppadwxKk/Sx2GBKMOxLqE3WVeD3jUP6fXAOFzqhgNWkXNjFj/AC7YafaaZGlGuOog/Md/fFdp5emzRoYPJ8uosDUR8t+lx64GapXVdCElbk2XWpPqCUiRsI9cBY/P085Fh97Zo7kmx9jjT7PlqpLaCCbnSdJYesW3wmqcQrKhQuvmkSj2p6o+IEXH8pnAvBOJFi/2gRUUxqCwQsC4/EBtB7zgHwr6Cyw3KRcfhIjdBv72tgLMZxzFNCKJu0imCCDuNQkAmxgjpjfhiONQLCsILKUMX6XE6TeSD1vfG1ag51+WUkjmgCZgAAIWhjEmSO+A3HCqGYpF6gB0kA1FcqyxadMQe9sScL4e9Et5OYSqzdX1SAB96LWmwgYrnGeIVyi06NQt0dPKFOB3M9Z6g4F4elVGYaWVQJOpzO3MoaGJkeowBXilyq1Hrl2K2UTAJMREmdAvBHeDjnVNr46tV4sK+XkqVkErTZQTVCi4DNIUkA9L745TXgsSohSbCZge8CfywF9/Ztnm8qvSFEVijCsqM2lSfhhrX6ECDfHUc1xyrTMfZXcBVLGkVME7gKYLRPTHGvAXGVy5r6mCllXQzAkalJgEAgwZn5Y6n4S8TjMUnZnpGqGMqhNoMDfee4tgNf2h0TWybIA3MVgHcEGfz6Y5FxnKtQp06LFdWpnIBnoAP6jHX8xxEqTUr/Au4An0gD7xxy39o6g5seWummaSimB2v26z0wDfwfwXK0cuM9m2mdkOwB2tuXO4GPZriuYqZSKTkA1KjNcDkLAqDqMjc27YMq5RDQBZf3amQenLb57bYo+dzLVavmMABblUaRAgbDqf54DTLqVIeJMwoj4j2Hph/wAY8KipSGaywgRL0idREfFFhcGeXE/CaaVaxq2UIAFUwI/8+uLFms9TpKWR58zcLe/cevTAczoVxBk6QBsN2P8AQYZeBag+1gtqgKzcsyIF7De02wLx6mNfmqulXNwOjdfz3j3w1/ZnTJzuqJCU2J+gwHXuEsK4TQumkFFmEG21tsMq9AspCMVMwWHT+mEmUzLogqKuuVBFOy3J/F6DDGtmfLUNUYAxdbxIubxe02wGKuQSbupe3xzcxawNuuwxWlpLlqleKhkvrLRpW4HKTuQCPrgPNZ2kc0DRp1h53KrBiL2JY3JF+4AAOA+N5mnmddGnUIrB9FNmqBg4HxBRN4ExMXG+AlPiGnm80tHUQiAliDALWAHrucaeIuK0stVBZBUq2ECAVB7T/XFe4nxFaASjRy+leutP3jHYlj73HS47YjpcAzWY1ZghRTJnVU3AAAFhc2wGOKZ4uzt5KgSAQwAa14HpB3w58CTWWo7Igy6Gwkm+8LNgB64xwnwYhl8xqdpDbkLEbRuf+75Ye5vK02prTYRTUyEQQD6FRv2vgF/iDOOyVQrkgrOkCSLEBYFgALk+2PYeZbIqlCqEQIDTczv93r649gKFlqpYIKZhmAvG0AX9/XBNOko/zCZG7oSpv8/pgmnwVWpg02KPpUmQYFh2GAKeWq0CSVUr+MmzSdxuZGAlz/EGpBKinlP3osSO/wD7DBWWz5elziCw+NWCwYsZI/LB65SgDyiS6iaRIIYTNg3QXnEbcOA1My6IMKQ1o6bWI+WAT13ZZYwyEbjqRvHYz7e+JOHpUPl6HYU1lomYEmW6E39TacaZOlVoVCpGsOJIO17yLxNwCs9sb8S4eodDlq3kt8JQt1idwTb89xgCa1Z/Mpk6CLsjaFsVuSBeT/TY4myNSpmnhF0V1E03gBaq2kAG2uLxsQLRhNS4c6sEVNWpiCgUkKF+8jMJv1Bg26jFjq5CquYpsS8ooRWQgwbmCGIBCzHKZtgMVa5yhZtOmoziTV+AlrxyxpPrEd8RjiFLlq1qxgtJVVmOhDCAwA6mSTHbDPiD1Kyaw3msvLWS+lyBdgGFiDtAE9+mK21Gmzk6tDzYgaXTp8I+IdCdxffASLmatR9JpVVEgpTBMOJsQWnpfeMNcrRGYc08ugWspkK7QAbhi14YSBsJk4zw7PeQwojWNJ0pNPUhIFiSCL3ncW9sWDLIwdNSqwqKYcEKehYggzBJFsAn4xl/KRKeYWkqkFnXmJESNSMIEAkWPfHKOKoFqui/CpIUem4x0/xlQaihWmx0k3ZiCw6kSRJB9b745RmTzt7x+VsAw8M8RXL5qlWeSik6gsTBBBifecXTP+I8sQGoU6j1SZB0ifzF4+WOcgTjr37JeHUvJNaJqaiuo7RaQv698BWOGjN5+qAQwpg80Tvv7z74v+Z8EDMUVosvlhCGRhEqevvqG9+gxYafDwKzVAY1KAbdQTf3ggfIYrXGvFefyJh6VLM04kVFJpkCfvKAwkSLi2ANzfhOvUhNVBKSQERlZ9Q669pnsPzwDR/ZZS+/XY3k6FAv85MYTv8AtefrlCP/AF//AK41b9r/AGyzT/3/APjAWOj+zPLKWPmVG1GYaLfkBiDOfs5ohf3dQr2kT9cVbM/terH4Mug/7nJ/kMJ834/z9flVxTHXQo/mZwAXjPhVTKuaTwQbqw6+nocSfs5zOnNMOjUz/MYS8Squ8tUdnbuxnGfDmZKV0jdiE/iIGA77lgRASFEiTAMKO09TAGEHirKqQS1RmtqWm55R0ZxAksJBA29MWWmTBgCw6+th8sBcRzQplWYMIuUieUfF9Ob1AMbYCi8WyGYzRp0abqtMKX1gsCQ5O4NwLG3zOI+B5LJ5WspVqtR1fQHMaVbS2ogQJGwEzuMXmgiUKZqRpLsLx02UAAWufris8WrvVoVBlzTTVesSdRWCQeUCS214wGvFOD1GpLWBioja1LgmxJgMAI0mxjpJ6Y3yGdIIWo/mVAsNKmnTQeixB2+Jt+mCOMcZ1UkFEhi4uQC2he7Dey3jvhPW4suny6au+ZqQF1AqqneSTaBFsA8GcAmbt+GencmwAvaMb5Q6ogxBkswuPUyYxW80tYuqqpqFh+8YVNM9D+U2OHVJilPza1RQgWyrsB1nudr4BpxTiSpQqKs6Sp5j96VItHrj2K9lswczSeqpIXQ4uL2HygHoPXHsBNwPP06lNYqBWCqotcnSO8Bvl6YOQoQQTTYCO3X0OxxW8rw1TTp1FgVFAMqJaNI6ECLTcg974nHilAQHUiqll5AfT4mufew9MA1+xUtckMuoemncGfngHirLTlyGqSbKLqOxK3AM3mN8N6WRrMupqemoegIYCP5de2AczRZANY+Ahm08xEA3LQPT22wGMxVIoBWUtJ5iuk8sEgwYkgx1EjAtTJUXphmpFzGkODqJMgfCOZYLX6AYh89jz0QVVjpNSSsRuwDC1pnp6YFzpkEKtV1gCpUVmQsdyGOwO3YRgCxl61IOKdRIpgBubUB6EFrdrxg/KZ+pmCaK0nVKdnYQZ6iGAkewwo4fw+oFqVRUFCoSQBEjuNTTpn8+uN+K8dqeWhhVAjzAgHOII1LUIvflIF7euAsHDqawV1umkaVbWCXANw0ghgpN7A774LqnLM4OkHMWYmkNTHrDCASo6HfvOET8bosgUUOUiF5mGrtbpibw27pIqPSolRrDMLrrneQCCPhue/fAHfaqhcJ5bBJYMjHSArA6rECQAJvteMQ5as6M8Fko058nUSZ9wZid52sbdsHxKi0zSq1Ca77VBT5b2UgNGpR3xbeF8JCQFgWHP5hZibydOyi+w/pgKfX4aWpk5gHzmlgSYWogJIUhQZMA9m2vjnnFuFGPPghagLgBIAhiCPQCB8iMdF/aHnPs1Siy/GFJBkiDqmexE7g9+mJsrnaVek6NXem1SmzBCAuoOuowWBkBu3TAcaSmSQBuTAx3jwhRFDL00iAqxM7n7xt3Jxy/wt4eqH/4qoAiKspqYAliIBg9Bc/LHSeA8R8zUqzpS0x8ROAs6kl9XQC39/LFN8b52ohp5ikBUWkCKq9NLRv9MWWvWFKi7MbAfkO2OWeH/ElKnnn8wn7LmF0uGuFnr7AyPY+mAlq8VytUahFOehWI/phJmPLJsy/2cLeJ5I0qtSkJOhiB7A2+kYD0nAT5qms2I+WCMhSIRm2BMf3+eF+nFlNRRQCUxcLz+pmfptgEWZ69MQ8MfTWpm5h1NtzDA4kzB3/lj3BSfPpxBOoAA+tv5HAd44Lm2dkciFZebtMmABuTv9MFVMuKiB2HwsXUncXIAgiy6d/fCXgaqvK55kvv0JMWG/b54sr0BVVFYyoZSY6xePaYwFS8Umo48tELMU1IKbfCbDmFha+k264qmbyJy/NWZ2qlBqphiRJJux/p7746zxDLyNlAJhjEGD7R7YTDhlAeYlNCGZZNQgt8JlQWa5PWBgKSnF8wyrTQrSCsAFjTqDAQCQIUCd7m+G1YlGeq0u06dEWaAJC2kR+KDadsEZPg60tTCmC5mWIEzueu3SBhbnhVdKgqVfLiwSms6hAJud/WPh64CDIUa9SpWq6VBghQW5aYWCTJF7b2xPS4Utb94WLo51FbhIAAAjrtJO3pidXpJl6dNlYILAPK29Sp5tWxF/XG9HMhrioFW41sQFtsALAL0nrGAMz9ErQcLAIRtx/0noI6Y9hW/EaHlVahYaCHCsJiSCBc98ewCojSiCmQf3Y1FGKRbtPNbcRhXnuLaWDlEa1iy9YAhlk/CZg+mHLVcs9JHaNelQANQKkKOYHTBO2+KxWFEyHzDaZ20Sd/y698A3XxrXYc7pYyIW4t0j+uGWR4PmaiGpXrNlwSHDl5tEQVmY64qmWy9KhmELGQvNsSJvpm3eDGCc74meo51sGYzBINvQCw9MBezmaVPWp56YM+YsCCVAlhEm5B73wHS4PWroxFcAPBcIoBHqWDXMenbFfyXGadSgyvJuCQet/QWHphrwvi+WpUxrdkKGOUMQesGQZHS/TAG8S8NPpkZio9NB/lAaSx2HUBtuowuydNqKJrpnynUnnUMsdRokkCxNog4ZrxoF/jUCOZeciIOmJpyLfdsBiPgXFKIrs7soQqQphzvIYMpkGOhAwEPDuH8PqE6Q9PeD5vYja5A9BFsWNsmj02nTVjlIqQ59Piv7kH5YWpxPhtFGZaNNlmGPlmb+kYX5XieUOZCvSUUnTVzanG/wCEgmfY2wF54PwpNQqyuojmTSSBFhpmCo+mGucq6AzQNIEjqbDCd+L5ML+7raCLDQjCRG10Me4xX6vjCNbK6zpA8shrQe8RNwT3wFE8S+J3zoJeAQeUCQAu3U7nfDapxumuVorRDZmqF5xUTzPLAWDpkW+oxSs5mEZmI6uSPY37YsfhZkpBcw2aZFWW8pFaWIOxMEQY64BA/GazUhSZyyL8IPT+xjoX7PubLqAxWWMmd/f0xzni9Sm1V3pghXYsFP3ZMxa0A2xavB3GEo0rnYm1+p9owF28ScTABoquoCxA6frjjvFcvoqOh6H6H/xjpGa46KyeVRdacnmdlYn3HLbFD49lFSsVR9YOzQZPS8jvgLz+zTIJm8pXSsoYo4AcgTBExJ3v9MY4r+zSoGJpOpQ9GkR88ZbNplMtTWnU5lSHKahLb3lRMTEziq5zjFR2nzGn3OAn4j4XagC7ujab6VMzeDhdmayESv8AID88S09bf6xHe7fpgLieW8kjmDBton5gyBgAMw+JuBVxTzFJ2EgOPrb+uAqrgnGEe4wHachVUVSGEmoFEdht/TFu4TWDICLAiB8vXHLKXF6bqjFo5QHsdgDPT2xa+AeIaHl0ZfTyt91thtssYC6MoYQwBiN7+s/mMCtS0MTdiTMDpNrfLAA8S5XUx8zcAHka8f8ApxuvibLFb1Y9lb/8cBDxLWDNoK9jY9TGFnFERI2XkEADcsObYGLycbcR47QUO61dbLJAZWuegnTt9cJcr4lpqNHmlnIBhlOgTJsIJsScAR9lRiEqKjHTa89oB+UGffEOdo0g4o1EkGCgNOIAA6wVsbRAMemCs9xPKLTDLVbzIhhDc0jaYsJ7YXpxOjU/eNWamxJEBC1jaZgDYdj0wEPEci1MVQ+iRTPloGBCgDcDf52vjOCOI57LLSqKtVm5SSSrSxiwmNsewH//2Q=="/>
          <p:cNvSpPr>
            <a:spLocks noChangeAspect="1" noChangeArrowheads="1"/>
          </p:cNvSpPr>
          <p:nvPr/>
        </p:nvSpPr>
        <p:spPr bwMode="auto">
          <a:xfrm>
            <a:off x="307975" y="-1219200"/>
            <a:ext cx="396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TExQWFhUXGSIbGRgYGR0cIRwfIBwgHCAhIB8cICggHh8lHx4cITEiJSkrLi4uHh8zODMsNygtLisBCgoKBQUFDgUFDisZExkrKysrKysrKysrKysrKysrKysrKysrKysrKysrKysrKysrKysrKysrKysrKysrKysrK//AABEIAL8BCAMBIgACEQEDEQH/xAAcAAACAgMBAQAAAAAAAAAAAAAEBQMGAQIHAAj/xABFEAACAQIEBAQDBQYFAwIGAwABAhEDIQAEEjEFIkFRBhNhcTKBoRRCUpHRByOSscHwFTNDU5NicuGC8SRzorLS4hYlY//EABQBAQAAAAAAAAAAAAAAAAAAAAD/xAAUEQEAAAAAAAAAAAAAAAAAAAAA/9oADAMBAAIRAxEAPwC78G4VQNCiTRpE+Wn+mv4R6YPHCqH+xS/41/TAvCM+goUZP+knT/pGDF4pS/F9MBkcJy/+xS/41/TGw4Rl/wDYpf8AGv6YyvEqf4se/wAWoj74wGRwfL/7FL/jT9MbDg+X/wBil/xp+mPJxaj+P6HG68Von74/I4DX/B6H+xR/40/TGf8AB6H+xR/40/TG54nSG7j8j+mNDxaj+L/6W/TAaVOFZcb0KP8Axp+mFv2fLnUwo0YX/wDzS/0xHxPjtNyFViB1sb/TENPP0VsLeyn9MAelHLOoKUKMd/LX6cuITwzL/wCzS/gX9MQvxan+Lf0P6YhfjFH8Y+uAnqZDL/7NL/jX9MQvkqA/0aX8C/pjX/EEb4ZP0/nidMu5MgCPU/pgA6uWozAoUv8AjX9Ma/4bTInyqQH/AMtP0wyHD+rNAnt+uJq1FRc3vaTA+WAQ1uHUdhRp+p0L9LY2y/CqAn93S2tKL+mHZy2oiAB3xrWygBu+nsIwFRbhVBreXT/hXC88GVWMIpHTkX9MXiuGp306l7gT9OgxtQz1JiQGWR022wFPo8JQgfu0/gX09MFUuGUpvSpi/wCAfpiz0s1SKzy/TGmSz1N3K6RGwMdcAjp8KpT/AJVOP+xf0wXT4VRH+lT/AIF/TFiqKigkgADAacSoFEcwA9hI+WAAHCaJ3o0v4F/TEdThdHbyaX8C/pix06axYCMaZmgoGrSLbjAVwcNox/lU/wCBf0xL/hVAiRRp/wAC/pg7KVqf4R7jbGvFc6lLTyEg9sAv/wAJpA/5VOP+xf0xp9iobeTS99C/pjTjPE1fUihlgagZ39MLcrUckfei5i8dYM4Bv/h9Gf8AKp/wL+mNlyFP/ap/8a/piF8+oIaCBu0xGH3DlSoAVBj1jAIOKZBBRqkUqf8AlttTX8J9Mew/45QVcvWv/pPH8Jx7AVngnESaFPlIYIo5pAPKOvqDvjZuMKHKENPcCBO2/S5icS8GtRoSBamsCZ6AzgGodFYwC5a0aRyjeJAP54AyrxFgYMiwtpBF+5B29cQLxAnXBUgExAvbfcwR64Hq5Wr5odAoUWYsT1uTfp+XXGcpDuZiorGAwSACNwJJttgCqHEDyylRRpmSogTsD2O5wdU4g2lpQjSYNxMHY+2FtThxI1BocLGgksIn06742PCyQWDuuoyQxkbQRHb54Bgub3gahYW9euB62bFm1Fea6wOvfeB1wn4fw7Q5NI8rCJ13JFrLYRg3LZN4a5ckm4PX2mLHATjOAkhYk7Anr+l8a1MweoBIiTPf1iCMa0+EszwRsfiBvP5z02viwZbgEgCoeWNoF/fAK3UxNiJ2G9/fHshl6jjlpwJNzaPz3xaKeTRBCqB/ffGNXrgKzneHZhQGTSSDPL+nX2wfwjjIqAI40VR90ggH1Wf5YauJthP4mRBQaq6ago5oFwOpB3tvbAM62ZVQQxA98c4PF6uZqoUBRPMCrMwwmzCRHzB6jFXzXiKpmagpeY5pIZVokgA21CRq6C5xe/2fcFdWL1NSrTGlaeqRqPMzRMAiwAwF4VdK6Qbx/Zwjz/hujXfW6F26lmsPboB6YsB9B/frjKrgKoOAZqhLZbMau9OqSy+gHbAea4lRcBc4hylaYDDYnvIHw++LnVqwd/lv9BgHMvSqzTqrI7lT9DuDgKLxHg+Zyxu5ambhtMj/AMY0y2bqqwh/pH0xcqmUqTqoVRUQSDRYiNrQYMEevfCvOqZCfZ4YmWJIhRN46/ywEuWru96pYz/LHnyaEBYOkG14H8sSNlYUDUxN5IIAjpbvjXRqUjmvEwZP1wDHL51gBFxtb0xOc8dMNttJ64TUUKsCbnub2/OMFB21abACCf76YDQ5eJYbE2EWGJa+WNRFGogr1gH6YnVo3/mMRVjJIXlPf1wCw8IBAU1JPQxiGpwSpMiooHUAEE/TDylVAkbH3xsjqdiY3PX39sAp/wAJaNPLtuTv9MHcKyr0p03npNsF03BHoe2B6uZA0qVN9iP7tgAPESZjyamkW8ttX8JxnBmef/4etuB5b2PXlN8ewA3BtJoUvWmo9fhGCNNJd9GttuhMfXAXD6jDL0dA1N5a9YHwj3xrnGqwCoXWJ6C5O1zt7jASVap2BWD8ZMlR/YwOMutMGoW5IEKBuR1640XPPCpXRVYxYGYG24Xc9jjGc4Wiv57edCyQitKi0TEfPfAFZbPo5/dXm5J6D2waxJkEGOlpvt02O+AeBZMMocO7bRJWPpM/zviyJkjYrHcTPX0/XABZThDESRHY7GMNMrwxV3v73wWkxsB3xlfefbAZ0quwGPBpxtAxhu2Aw4j1xAyDtj1SVkiW9MR6RUAMsp37fmNj88BqEtf9cc/8deMKmVreSlNbj42uG7iMXTj2YNOk7BtJVdQaJj5dccmGVfPGtmKiLUVVLqWqMggG4BBAj3wFd4PmaCrXciv9oJOlaRCooJm95I/6fTHaPAeberlKdSoyl3JkqIG8bd7Y4q/CWNGpXQMiaoWkmqoSbySYsog372x1v9mFT/8Ar6GreWgg9NR3/lgLilODb598bAfnjNsYZxsMBGFg+pxs6+k487gCTt3wHXzJPw/TAYzOVU3UhG9AL41UOB+8gqLbb4S180yOGdW0gQoWG5zO4ifaMG5bLZmqwqFvLVQQFP3pESfQROAZChTMhYDR16Y0bIAbkdhiXL01SFYyx3Mb98F0hAsPzwCf7EBAJURtf5b4BzvC6ZaAb91Yg/zwz4vxenRZFYA6jFt/kBucKs3nazalo5emzi8OxEe/r0gYDCtplRe8Tv064xWpgg26RAP5e+JdVKlRBzQUVG3RCTLdgBcn1x7P/Y8tR113FHzIMk807x3JG2ACQrUUByYB2FvS8f0wVlqaII9bE9PScT5/O5JEUPUVZWVO5I3BteIvij+IOMDzIVNaQQtVSWEfiIBO3YCcBdatYU4lgNQPW/6RjxcCATb+7+wnFdydRygZzTMiBym4gRINlBB2N8RHjdMCBR5wIWmpkE++4GAsWerp5NcSGmm3XblMe2PYTZFxVy1ZxTWmfLdiha45SPmLY9gGXC8uzUKYB0jy0v1+ETg7MpU+EFQPxGbYQ5bxCtOkg/CiTY/hHWIj2wxqcZby5oLUZyA3w2g+pEfIYBnR4Y5DSE1Ty9j2kYKyvDiBzmCfiiY+U9MA8I4gzBTVBDEE6Rcj8r7dNsStXD1FZPMYGfiMKDPYwSQemAPy3k0+VYUAWAEC1vpjduJqQApMnbpt77j2wBT4OzMzVHnsASsGIvBuPTBNbLpTVQ3MGhJY2kz+V9vkMBP9t0g6yN9o29O5xMK87CV7g9fb+uBcnkfjVgTexbtvae2GbUgRH8sAHXqmmC0FgBsLm25/LpiZMwGAI6wexv6dMQzpaC6wDIk3j1n+7YhzuXa5VypNwLQfod8AY5jv8sKuL8Wp5em1WqY09BYn0g7n2xWPEvHfIpN5qsXYFQDKaum6zER0xycuz1DLMT0k6re5vbAdCzvir7fWSioK0ZDsxtqTqpHqbYoPijilSpmHAYIinStNJVdPbSLQRviPK1ai1PITepCgd5NvyODeN+F6lF0KjzCWAhSrHVP/AEO31wDXwPn69WqaCTccqrYADeOg746pwThYy9FUeGInlXa7E/1xF4Y8PUcqJpAtUYDzCWm+5EfdE4dU8uRLbsfy/LAR1qkCWML64VeI+OGhTRqYUsx+F5mO4UXMm2DuJVRTEhl8zdQTItvIntilnjBzmaKBlpKqqWZmXUyn7iA33m+AtWVzgrAF2UlI1qJgErPX0I3wXSpIFsDG4+eKy3iXLZep5BJB1AEsOp3Ji5ERf88XGmnUne8fLAaZXLfeYAen9cFFTbGtQgWLR6YGrcVpoQoaTvpm5G1h1wBS08Q5mowBCRPcnb++2B86WOnU2hLlr3AAkX6X98VnifHkYsA+miOZng/vAIBiBsNvWMBBnOJUqVYBQr1IdnqO11hbspI0j5Yq3B85Wz2YaopTSsHzFUgSIhD1ZpuTtb2w2+z0MxSfzyy0W/y0UEWB1aj9DfbGxrJl8uEokIuyAAar7sTJie5wFhTxGlL/AD1VnVZ1iCY/p+eKRxriY4lmC2gMiCFBLQPVotuTYYT8RqByxLlyWjSPvW6R0kemNK1VQiU9NSkh3QLLMdxIkcs27nAOMpRpFylMEkC/MbLsSPwqPywdl8otGkzJzOLqdyDPraT6WtiTh3AxUUM69AKg2BESFj36YKbJpTPmNeDMwBA7e/pgEfG2zIFOmuk2lwTeTYD8u2N8gjLl3dkIdCFVJkkm0nvG8DFg4Xl1emazMXZ5NMb2W5kwBaBeTiT7YtNTUqAuSbACTqOwjbAVutSbyipeaqqTCypIKH4gDtF4P5Y9hrn8sX86rJBamY7gAE/mevpjOAdcP4vlgaOUYS/kIxMW+EWPrF/bDipkg6wsqh6LImevLBHphdlM3l6OXpEhAzIhsAWc6RsILE9IAwXVqmoAwfSSJUbN7ESDPpgCqHD0oywsgvMzH54wvE6IYr1EG9p1bR3nFP43w/4qRranI1eQ1TSHH/3RvPTA3A/Mo04r0lqU9YNNGKlqcc3IzGGWRYEgj6YC85fiYBdi0DopA2AvBFz9cE1+LopGpeRllagGoHrsL4rlLO02qg0nOvTdLwZMkAnlkT0PXHqvF0pSlR/LKrqkWAHQNHLuR23wFty+cEA6tStdWHbBm+Kfk+MhKb6VDKpEjWpJ1XtBhQPXFly2bQILwsWnATVUB3A9yMaMmpYNugNjHqO2CE+nfGtUxgEXEsn5nnUswq/Z2UaHMHTaG3upBuDjhWbyQTMNTSqlQIJ8zUQsRa5vJ7DH0XnaaupVibjoccTo8I+yVKuZWf3dTkKxzI53BIItsSNpwFTyVKq9en5cCop1rUkxAvqk9J64unCM5OeFWpWR6Y5jG5OmLQBMfrgTiHGA7oDqJYqKskNyglgjMOkmPbAfjDiqFAqUaFJlIYNSgm4IiQo74Dr3CMyzIlVdMVIKqLQp2J72wzzOf0QNJPtsPef5Y4cviqrQqUGBJU0UWNVokSQBad98dML0sxTSoAXV55rSBcDfscADxviD5lKiUyGB1LrblUdwpmSQRGKx4fymVoCoxj7RSlizibQCCk2AEiev54bVMrWRy0a2CkJoEG5+991ZsJ98B8MyBD0jnyAXaRSAJFjquTczA2tYYB94N4eGepnfJcGp+7TzbswMEvzbDp7DFxpyBz8vz39vbGXzcU9RMH1tGM5UhwC4E9O/bAL6nEBmG8pAHpsDNRWiCDEbXHzwWlCklRfLRTVIjVYkKPe8bbY9WzQU7gKm4WDc9D2gXxXc0uoOskSfiB0sRMxIMwJi/TATcUr16henSgwQrsTZR1A7tHT1wozvDg7eWNNPLJGojd+pXpAjptgLipqAo65hsuoAVaIsXYG+55jeNoxHwbPVdLB6aASZGtqk9ybie29ugwGc/XU6lppK0oJBJCqq3BOwN7m/TC3K1UqJUKOzFySz6So9Aoj4ZvAxv/iLOG82VpliLxpj7oAA5tNrSYx5uF7Kj85ABIuWFp3sBbp64BPVpeYSKbIuhY1AElyTN5HLHph3wTJHXTmXfubhQL6u49JxvU4boliNUsFABGw9TZRHa9vXD+lwtmUpQUU6eqarsDcgbid4HX0wEj1NRCXK7lluDfr3xWq9T7bXdaSsKCEICDoLEtpdu9h0w1o0lOo0XCUjFKnF5JMOREyd4PTDSnlaOTpAsRpURflvvI7sdvzwElSqEQLTXkRQtNV2IA3jYX6zhblMqXdatQFYkIhI6m7GDv8A0wRlaRrIKlQIblgBICpaP1xFxLiS0WUBhqaYkE6jIiAPugmCT9cBFx9kp0nVidZRhbe4+nr6Y9jOYy7+RVDVGdijFnsBMXCgD03x7Ae8MZ5MxSFdBzUkC6TG4UXBiYO++GwrV2UHSAbagLn3B/pik8DrsgUGm9ICmCazEENYQLT02ET64aVK7VaBfXVZCJU0zB5rQQJJmxg4BugY0zWapAGwI1MTO1gTB9MVwcUqVCwqZWVs0oSwjYSouPcQdsR8KrNTXWarsBIKEXnsSFnA9fOh280azMoaSNLAb6yhAuI6YBy1NdMmjUokrBCMylgLAyykMR2J6zgTL8KqU6qOVNdX+FnZQyjqSskHv0ntjC55vKWmjVVllUPX2c9I0ydUbyBbEnFaLqxzFVkcTKksSqQNgFg6D74DHHM5QFMV2+NOSUADHoQenrh74L4lUZIBNRImmDoB0nuAfpvimcS4hUo8irSqIYblQErPNcGTAkEE7AnGeH8Jq5qsaq1KZDEN5iqwUHYadJiRGA6zT4gyEqw2P9/TE+b47Sp6QzXbp1HuN8V8ZrVR0Gr5mYoiHiAT6wLSLA/XEOXzmoaajEMQACvxfrK9xOAs4z9OrOgqxXsdj+mOfftK4MatN2pnyygl1IgODexG9/z2xjhXEMtkmd0dak2OkrBBieYnecWXjeYpVaSEkqHWzHbSVBIJ+Y+YGAofDeG5XJZajVrNrNX4n/CNBMKB06DrJxTaOap66gSi+YFQQNXJAmbASZtvNsGUQTXXLZoOaK1Sgi0FlYAgnqTB3jFuc5wUwcvksvRGmBrg1TFtgQATcxOAouYzmX1r+6q0ABBRj5o+RMN/PF68NeJKVKgBUqolNYCMR8QjoNyRfFL8R5SqaiLV0FnEwojSbyDvYRM+uN/CyZelWNTNr5iIoCKF1KW3vsIEGxwHTOG+LslUHlrmFBPVgUnsAWA6YcVaOoEpBMSp36g73se2OQ+Js9lK8tRTR35NI+hI/PE/7PfFNTKZhaDMTQqsFIP3SbBl7XgEYDrFbNaUJdNSiOsSfntgjL8TpsP3RgxJVVLfOBErJ3wJ4h16F0aoZ1BCGCb+0wN7dsV7J8F5mqmuhW48ymSKmqbaiANMHcHAPKOUVZ+655thLehA6xiHOHkFV2EMQFB0k3tIAvaMIsp4v8qr9nzukuDCVwANQ9Z2b6H0xNx6uKCjMkqYEK7EkLJsAtuc2iO2Ag4gtJqj1WhmWVDsWJNrhRtvFhBwFw+m7r5S6QY/eAhnVe4k73mwwJ4dz6VX8unqCi9So4WCxuYM8nWwuZ3xYjmlpjSiVBeygAEn8TDeNrxgCa2UQAKTpRBENce5Aj+/qjprUmpWZgqiFpgTGkQbgk2M7dY7YcpQlTpgweZmkRHbVYjoYG5wNns4KBXUAzXbWq8ogAdOZmi0x1wBVfLVXU0wyou+oqbHuAeseu8YEp8brVlbLIgalTldYkmqQPhMCEkySfbBHCq2ZrqKlQeVTIkU96hHzsoI+eJBQqIunQAqgCFaNzZQOvc7nAZ4Emj97Wp6KirpCAyEVfhjtJ7DriTz2eGqHXvaIFzbluZG3fEXDtXmS7s1gANIg77bTBEE2w2pU5bXBvuDHL2+c4BPxLiNUK1OilNn6s7aUUdtoN7nAvBuEJSh2fzWKwWNl1TJ0gm3aOw9cMeLZPUxUuRTXm0KBzEd7ElZ9sAZhnDhgQqKAZYA3MWAO07WwBvFK7CjVWLhG5QIgQcewNnf8iqyglmB1Sxgcp+nYY9gIclnqC06SVQrL5S855JJAsPWPX5XxpmOI08vd6iqrtKppvFo+E2EC5N8AcL4KlUU2cqyaF/dtqBPKIJ1EFuvwn88E8Z4NlqRlqRbqIMlukGSAp2A/PAaVuN67oXaTAZWUAdth/PA7cfZudaRJTfYd7ggEi3brhcM8VYqqNT/AAoSineNomBcSJnG1TW7EQKc/DrFz3nT0nbAN8v4j89aaNSgbkkoxVgD3WdXuMaZ3MVKaK4qsAtmGlVI/wCkqQaZB9MVypxJKRU16dSQdLBTBPUweoFiJnFhWrls1LqTFhzLeegaOs9euADo8YQVyuYoLRZG1DyuQiQRr0jlqAg7p0OGtDiaE+ZloCU3WSGFNahJvItb1OFfG+E16it5bJWVRp0HTNPtE/0jAfh6glGUqJpqH4lYSCRtB+o+eA6LRzxLFhQE6SZTSzjoSD1ERbr9cJsytWhlw5ps3NqPmAAqpG/WPYYVZumlVgEqFSASyMzBdIF2UpbtYbWkYtfhCrUamqhENNZG5vImDO46demAqRpUM0i0XhGBBB2ERFomPyw1ybM1GKiudP31+GG+AkAAMBhVxLwzmadUAqvkh5V1B/dTJhgLx+Ywear5dfMFgp3kgGd1ZDYqTHTraMBSfFmS8lmekxNOpB5rtIO5E8t5AJvvh/wbjYzGVR8xmWpCkGUimsc0nRcS0xED3xB45qJmcucwtMU25ZQR7EyBBm3XFI4fX8tTUlCZgU2DGT+LlIiOhnAXnOcQpOjBwawHwvUMsSbQpH8vTpgf9n3BzmKbIadNvKqjzC7OrBSsGNBvBB374ReHMg2bzCpBVJLMEtFp5Sdjtc46kfD6UfNrUSF8xCtZWOpdp1Ad7X9yRgKhxXgTU6ZqVGoot9Hl6g29gQSdfTeMNP2f+B6dQjN1zqKtKUx8NtmPUidhtiseIOI6gtBXSoQbaBCp6Cwn54u/7MuJqtL7O76gplXg6QSbpq7ze/c4CzcXo00qivVchKaGCxhFJ3Po0WHzxy/jviLh5rvUpjNF2+JqbBFYgRIVtwR3GHf7SswtbO0stUqlKFOmatVe53HoxIEDtfC7MZLOBUp5bIUqdKsJGumHcjoXJskjpgKbxXNCv/qaiogBxpMfyJ+eH3gX7TmVq5TSKtALLqzaSt7FGIMGxsbW6YC8U+H6+WANegiajCvSPKTvBE2O+Hf7LvESU2bLVNKo9w5EGY2Y9R27YC0pwECkyZUhUJvA9LgydLdu197YV5XMQTQyNMFkA8zMfd1dY1Ez2iek46LRpDTHTpHbCGpwJaatoRmJPwlidU72kAe5OAr+YzBqCnQKl8wIJpUySFA7k8rd+YgSBhinDlyv7xiWZhChio0DsGufc4KyGVp0gURVDE/vfLUC5O1oJt13+WN61Qs5IpvUUDdRJgdOwNr3uO+A1y+dq1KS1Qmp2BAAMKLnf5bHrIwG1SGpUy81BzOw52A6gNsOo9sFU69RlRalPSzmUQW0qv8AuSZboYUb26YrNHPk18xUpqiUqY8v4oDnVfUp+8Rquo3icBadY+GmoRFAAMgCO0Eyb9hiGln6uryyG5TdgNIkmNIm5AAmY298B+FOImtz/Z9NEDlaqdTEj4fi2UGYxM1RUos1RzqqVGZwd4mAbxAAi/8AOcBPniwVgI1N98HpvuZMAdo3MYWrXUsQTIpSRPMXMSYvYgnrvNsDZ/iVNFIHOYBC3MkmbTeYjp1tg6hnkFIOqQGuZB+ncYAPiudZaLMYAKsNO5EiNhZcewhWixp1f9rmYGJk3sWIn8oxnAP+G166U6Z841OQBVOiZKiJgWA9cb0M18XnIo1NdZJB23MGN5kH9MLqCHyqaLFEaVJE6tRIEXix66TGEmadqDsC2skSQTGoe0m3pFsAy8QeHUcl0PmKxutQqrU7wADYFbWG57HCjLZKrQXVSqsCNlMkH00sIwPkeNaKjKoV0axQzcfO4I6Hpi15ZEddSqzLP+pIPoB2/P8APAKzxQVIp5qnSBYWK2M/K0x6DA3BuFVKL1BOqmVPluRIkfiG46icWhOD0qhM0okbm/r/AHGCWy6U3FGGIIJBAsLwb9G9MBzjimazHmcwWkCAAF+Ex1B3M4sXg/i4VCatIVG1X1GAB2uPc3wz4pwjzAeYFRYn7yg+n9cKMvWNGoKQJddU6lF16Qw2NunWZwFhyoTW32feQfKqSB2mmdiTMxffDSpn3pvTlStJOY6DJU7gmmomCeo9cCcMQs8ijyU0JDkg6rXEKeUk9L2j1xtwtKZZswmpSAWGkk6p3kNMwY2wDH7W/wC8cv51NnB5mB0hh8EaY0xe5wrznBA6h6NZloFpdNIMCbhTv8iMRJxyiGGXNLXTcgVYXSC/QhT8I0/1jFg4HTo0dSLOgDlVrxO++AoGcpKgfmqZim9hQ5kIEjopkdRpjFX4dlFNdhp0iIVDzaSfU/hvfF7/AGl0AefaQJZPikHYgm4jbaMUbJ5mmQSWVCogaQFkbfM9TfAXzIcLq0svOXoO6kwXQgmZ27gdzHXF04V4X8pGZ6hLkQygl1B/9ZvA9sU39neUqLTaqK7qDzClqULp6PVYghQei/EcP/8A+f0WqCjTp1q/Nd6SEKx9JuVnAUyt4cV8061j5aBiC2oE1D6lbIvpvi0NxmgiCmEimOQW5Yj6jDTxL4rXL0pqZOt5JMMSqaRJ6w2oGT2xQON+U2Wavl6uqmzwgYEMCLkGY279cAXnMlTzmapA1dD0xrBInVTU6tM9YaL9ie2Lxm+P1FeogytZggnUNMMB2vPsIxwilxqslVKytDUzKdh3Hseo9cdU414mr/ZKVahTZvNQFmIBVZ+IXYMCLwb4BV4ozz5+loCVaIFQSKi2bcCIO8xbFF4VknZ9CFQ03npB3GLdxriBpFGpvDMsCmxVisrIaxIv0OKPkswUbVMGev8Ad8B03w7xtsqRSq1RUp7EDdfb09MW3jviFaFPWpBJXklgAZFr9scWoZ9mNiSTJJNv/bBnDM55z0qDyVDiDNx6fK8RgOlrTarTUwrGJCxGpjGokfQdt8F5fKeVUNR301fL0qqyaaD26tPU4ZZBQOcEBAIvtb19MZr5VaiyNQjfTYsPU9vbAJqdRlBcktUqCJK3a1okwu0lcJ+G8AoxqbQ3lsxIQkEvcdLEi1iIHrh1Wr6YFJCZEvWqWCCDA6EneAIAg3wmrZ6q1SolMS5RTT0WAYTIP3pNjJtFpwAeb4rm/tCrQy9VKZsalVCdUCNRmAsfLDvOJQ+yFWdKjaVBOoXYRuY7wYjAh4VXSiXaowqkAQzyJ3MRYX6DFQzmaNFVfzNNZWP7plmXmJgHaLyewwEmfztWmRl6Lq9V6sOyoIuICzFx1PXBXEco9Ooxrk1qgglUaKaTaLESR1GwnAI4olFwxZnbvAHNuYEWvuewxpkq9Ks9X7Q9VKbc00zJLdRtuwHXtgGHE/Mr0wKWlVpqzEQRaDaTIP8AcHHsFVeC1atB2TXRolC0OQzlVHKBEAKR3vvj2AQtnyopltKh1A5YJkACS3TocCVKrMf3gDSYDMBY9CsSD69DgHIcNZgOaNQkEiR88WTg+QVV0VgrRZQAJg9QfrfABZTgi6izrJBkFTv1tb6YtGXzlNtIDMr9VYE726WIxtSooigppadwxKk/Sx2GBKMOxLqE3WVeD3jUP6fXAOFzqhgNWkXNjFj/AC7YafaaZGlGuOog/Md/fFdp5emzRoYPJ8uosDUR8t+lx64GapXVdCElbk2XWpPqCUiRsI9cBY/P085Fh97Zo7kmx9jjT7PlqpLaCCbnSdJYesW3wmqcQrKhQuvmkSj2p6o+IEXH8pnAvBOJFi/2gRUUxqCwQsC4/EBtB7zgHwr6Cyw3KRcfhIjdBv72tgLMZxzFNCKJu0imCCDuNQkAmxgjpjfhiONQLCsILKUMX6XE6TeSD1vfG1ag51+WUkjmgCZgAAIWhjEmSO+A3HCqGYpF6gB0kA1FcqyxadMQe9sScL4e9Et5OYSqzdX1SAB96LWmwgYrnGeIVyi06NQt0dPKFOB3M9Z6g4F4elVGYaWVQJOpzO3MoaGJkeowBXilyq1Hrl2K2UTAJMREmdAvBHeDjnVNr46tV4sK+XkqVkErTZQTVCi4DNIUkA9L745TXgsSohSbCZge8CfywF9/Ztnm8qvSFEVijCsqM2lSfhhrX6ECDfHUc1xyrTMfZXcBVLGkVME7gKYLRPTHGvAXGVy5r6mCllXQzAkalJgEAgwZn5Y6n4S8TjMUnZnpGqGMqhNoMDfee4tgNf2h0TWybIA3MVgHcEGfz6Y5FxnKtQp06LFdWpnIBnoAP6jHX8xxEqTUr/Au4An0gD7xxy39o6g5seWummaSimB2v26z0wDfwfwXK0cuM9m2mdkOwB2tuXO4GPZriuYqZSKTkA1KjNcDkLAqDqMjc27YMq5RDQBZf3amQenLb57bYo+dzLVavmMABblUaRAgbDqf54DTLqVIeJMwoj4j2Hph/wAY8KipSGaywgRL0idREfFFhcGeXE/CaaVaxq2UIAFUwI/8+uLFms9TpKWR58zcLe/cevTAczoVxBk6QBsN2P8AQYZeBag+1gtqgKzcsyIF7De02wLx6mNfmqulXNwOjdfz3j3w1/ZnTJzuqJCU2J+gwHXuEsK4TQumkFFmEG21tsMq9AspCMVMwWHT+mEmUzLogqKuuVBFOy3J/F6DDGtmfLUNUYAxdbxIubxe02wGKuQSbupe3xzcxawNuuwxWlpLlqleKhkvrLRpW4HKTuQCPrgPNZ2kc0DRp1h53KrBiL2JY3JF+4AAOA+N5mnmddGnUIrB9FNmqBg4HxBRN4ExMXG+AlPiGnm80tHUQiAliDALWAHrucaeIuK0stVBZBUq2ECAVB7T/XFe4nxFaASjRy+leutP3jHYlj73HS47YjpcAzWY1ZghRTJnVU3AAAFhc2wGOKZ4uzt5KgSAQwAa14HpB3w58CTWWo7Igy6Gwkm+8LNgB64xwnwYhl8xqdpDbkLEbRuf+75Ye5vK02prTYRTUyEQQD6FRv2vgF/iDOOyVQrkgrOkCSLEBYFgALk+2PYeZbIqlCqEQIDTczv93r649gKFlqpYIKZhmAvG0AX9/XBNOko/zCZG7oSpv8/pgmnwVWpg02KPpUmQYFh2GAKeWq0CSVUr+MmzSdxuZGAlz/EGpBKinlP3osSO/wD7DBWWz5elziCw+NWCwYsZI/LB65SgDyiS6iaRIIYTNg3QXnEbcOA1My6IMKQ1o6bWI+WAT13ZZYwyEbjqRvHYz7e+JOHpUPl6HYU1lomYEmW6E39TacaZOlVoVCpGsOJIO17yLxNwCs9sb8S4eodDlq3kt8JQt1idwTb89xgCa1Z/Mpk6CLsjaFsVuSBeT/TY4myNSpmnhF0V1E03gBaq2kAG2uLxsQLRhNS4c6sEVNWpiCgUkKF+8jMJv1Bg26jFjq5CquYpsS8ooRWQgwbmCGIBCzHKZtgMVa5yhZtOmoziTV+AlrxyxpPrEd8RjiFLlq1qxgtJVVmOhDCAwA6mSTHbDPiD1Kyaw3msvLWS+lyBdgGFiDtAE9+mK21Gmzk6tDzYgaXTp8I+IdCdxffASLmatR9JpVVEgpTBMOJsQWnpfeMNcrRGYc08ugWspkK7QAbhi14YSBsJk4zw7PeQwojWNJ0pNPUhIFiSCL3ncW9sWDLIwdNSqwqKYcEKehYggzBJFsAn4xl/KRKeYWkqkFnXmJESNSMIEAkWPfHKOKoFqui/CpIUem4x0/xlQaihWmx0k3ZiCw6kSRJB9b745RmTzt7x+VsAw8M8RXL5qlWeSik6gsTBBBifecXTP+I8sQGoU6j1SZB0ifzF4+WOcgTjr37JeHUvJNaJqaiuo7RaQv698BWOGjN5+qAQwpg80Tvv7z74v+Z8EDMUVosvlhCGRhEqevvqG9+gxYafDwKzVAY1KAbdQTf3ggfIYrXGvFefyJh6VLM04kVFJpkCfvKAwkSLi2ANzfhOvUhNVBKSQERlZ9Q669pnsPzwDR/ZZS+/XY3k6FAv85MYTv8AtefrlCP/AF//AK41b9r/AGyzT/3/APjAWOj+zPLKWPmVG1GYaLfkBiDOfs5ohf3dQr2kT9cVbM/terH4Mug/7nJ/kMJ834/z9flVxTHXQo/mZwAXjPhVTKuaTwQbqw6+nocSfs5zOnNMOjUz/MYS8Squ8tUdnbuxnGfDmZKV0jdiE/iIGA77lgRASFEiTAMKO09TAGEHirKqQS1RmtqWm55R0ZxAksJBA29MWWmTBgCw6+th8sBcRzQplWYMIuUieUfF9Ob1AMbYCi8WyGYzRp0abqtMKX1gsCQ5O4NwLG3zOI+B5LJ5WspVqtR1fQHMaVbS2ogQJGwEzuMXmgiUKZqRpLsLx02UAAWufris8WrvVoVBlzTTVesSdRWCQeUCS214wGvFOD1GpLWBioja1LgmxJgMAI0mxjpJ6Y3yGdIIWo/mVAsNKmnTQeixB2+Jt+mCOMcZ1UkFEhi4uQC2he7Dey3jvhPW4suny6au+ZqQF1AqqneSTaBFsA8GcAmbt+GencmwAvaMb5Q6ogxBkswuPUyYxW80tYuqqpqFh+8YVNM9D+U2OHVJilPza1RQgWyrsB1nudr4BpxTiSpQqKs6Sp5j96VItHrj2K9lswczSeqpIXQ4uL2HygHoPXHsBNwPP06lNYqBWCqotcnSO8Bvl6YOQoQQTTYCO3X0OxxW8rw1TTp1FgVFAMqJaNI6ECLTcg974nHilAQHUiqll5AfT4mufew9MA1+xUtckMuoemncGfngHirLTlyGqSbKLqOxK3AM3mN8N6WRrMupqemoegIYCP5de2AczRZANY+Ahm08xEA3LQPT22wGMxVIoBWUtJ5iuk8sEgwYkgx1EjAtTJUXphmpFzGkODqJMgfCOZYLX6AYh89jz0QVVjpNSSsRuwDC1pnp6YFzpkEKtV1gCpUVmQsdyGOwO3YRgCxl61IOKdRIpgBubUB6EFrdrxg/KZ+pmCaK0nVKdnYQZ6iGAkewwo4fw+oFqVRUFCoSQBEjuNTTpn8+uN+K8dqeWhhVAjzAgHOII1LUIvflIF7euAsHDqawV1umkaVbWCXANw0ghgpN7A774LqnLM4OkHMWYmkNTHrDCASo6HfvOET8bosgUUOUiF5mGrtbpibw27pIqPSolRrDMLrrneQCCPhue/fAHfaqhcJ5bBJYMjHSArA6rECQAJvteMQ5as6M8Fko058nUSZ9wZid52sbdsHxKi0zSq1Ca77VBT5b2UgNGpR3xbeF8JCQFgWHP5hZibydOyi+w/pgKfX4aWpk5gHzmlgSYWogJIUhQZMA9m2vjnnFuFGPPghagLgBIAhiCPQCB8iMdF/aHnPs1Siy/GFJBkiDqmexE7g9+mJsrnaVek6NXem1SmzBCAuoOuowWBkBu3TAcaSmSQBuTAx3jwhRFDL00iAqxM7n7xt3Jxy/wt4eqH/4qoAiKspqYAliIBg9Bc/LHSeA8R8zUqzpS0x8ROAs6kl9XQC39/LFN8b52ohp5ikBUWkCKq9NLRv9MWWvWFKi7MbAfkO2OWeH/ElKnnn8wn7LmF0uGuFnr7AyPY+mAlq8VytUahFOehWI/phJmPLJsy/2cLeJ5I0qtSkJOhiB7A2+kYD0nAT5qms2I+WCMhSIRm2BMf3+eF+nFlNRRQCUxcLz+pmfptgEWZ69MQ8MfTWpm5h1NtzDA4kzB3/lj3BSfPpxBOoAA+tv5HAd44Lm2dkciFZebtMmABuTv9MFVMuKiB2HwsXUncXIAgiy6d/fCXgaqvK55kvv0JMWG/b54sr0BVVFYyoZSY6xePaYwFS8Umo48tELMU1IKbfCbDmFha+k264qmbyJy/NWZ2qlBqphiRJJux/p7746zxDLyNlAJhjEGD7R7YTDhlAeYlNCGZZNQgt8JlQWa5PWBgKSnF8wyrTQrSCsAFjTqDAQCQIUCd7m+G1YlGeq0u06dEWaAJC2kR+KDadsEZPg60tTCmC5mWIEzueu3SBhbnhVdKgqVfLiwSms6hAJud/WPh64CDIUa9SpWq6VBghQW5aYWCTJF7b2xPS4Utb94WLo51FbhIAAAjrtJO3pidXpJl6dNlYILAPK29Sp5tWxF/XG9HMhrioFW41sQFtsALAL0nrGAMz9ErQcLAIRtx/0noI6Y9hW/EaHlVahYaCHCsJiSCBc98ewCojSiCmQf3Y1FGKRbtPNbcRhXnuLaWDlEa1iy9YAhlk/CZg+mHLVcs9JHaNelQANQKkKOYHTBO2+KxWFEyHzDaZ20Sd/y698A3XxrXYc7pYyIW4t0j+uGWR4PmaiGpXrNlwSHDl5tEQVmY64qmWy9KhmELGQvNsSJvpm3eDGCc74meo51sGYzBINvQCw9MBezmaVPWp56YM+YsCCVAlhEm5B73wHS4PWroxFcAPBcIoBHqWDXMenbFfyXGadSgyvJuCQet/QWHphrwvi+WpUxrdkKGOUMQesGQZHS/TAG8S8NPpkZio9NB/lAaSx2HUBtuowuydNqKJrpnynUnnUMsdRokkCxNog4ZrxoF/jUCOZeciIOmJpyLfdsBiPgXFKIrs7soQqQphzvIYMpkGOhAwEPDuH8PqE6Q9PeD5vYja5A9BFsWNsmj02nTVjlIqQ59Piv7kH5YWpxPhtFGZaNNlmGPlmb+kYX5XieUOZCvSUUnTVzanG/wCEgmfY2wF54PwpNQqyuojmTSSBFhpmCo+mGucq6AzQNIEjqbDCd+L5ML+7raCLDQjCRG10Me4xX6vjCNbK6zpA8shrQe8RNwT3wFE8S+J3zoJeAQeUCQAu3U7nfDapxumuVorRDZmqF5xUTzPLAWDpkW+oxSs5mEZmI6uSPY37YsfhZkpBcw2aZFWW8pFaWIOxMEQY64BA/GazUhSZyyL8IPT+xjoX7PubLqAxWWMmd/f0xzni9Sm1V3pghXYsFP3ZMxa0A2xavB3GEo0rnYm1+p9owF28ScTABoquoCxA6frjjvFcvoqOh6H6H/xjpGa46KyeVRdacnmdlYn3HLbFD49lFSsVR9YOzQZPS8jvgLz+zTIJm8pXSsoYo4AcgTBExJ3v9MY4r+zSoGJpOpQ9GkR88ZbNplMtTWnU5lSHKahLb3lRMTEziq5zjFR2nzGn3OAn4j4XagC7ujab6VMzeDhdmayESv8AID88S09bf6xHe7fpgLieW8kjmDBton5gyBgAMw+JuBVxTzFJ2EgOPrb+uAqrgnGEe4wHachVUVSGEmoFEdht/TFu4TWDICLAiB8vXHLKXF6bqjFo5QHsdgDPT2xa+AeIaHl0ZfTyt91thtssYC6MoYQwBiN7+s/mMCtS0MTdiTMDpNrfLAA8S5XUx8zcAHka8f8ApxuvibLFb1Y9lb/8cBDxLWDNoK9jY9TGFnFERI2XkEADcsObYGLycbcR47QUO61dbLJAZWuegnTt9cJcr4lpqNHmlnIBhlOgTJsIJsScAR9lRiEqKjHTa89oB+UGffEOdo0g4o1EkGCgNOIAA6wVsbRAMemCs9xPKLTDLVbzIhhDc0jaYsJ7YXpxOjU/eNWamxJEBC1jaZgDYdj0wEPEci1MVQ+iRTPloGBCgDcDf52vjOCOI57LLSqKtVm5SSSrSxiwmNsewH//2Q=="/>
          <p:cNvSpPr>
            <a:spLocks noChangeAspect="1" noChangeArrowheads="1"/>
          </p:cNvSpPr>
          <p:nvPr/>
        </p:nvSpPr>
        <p:spPr bwMode="auto">
          <a:xfrm>
            <a:off x="460375" y="-1066800"/>
            <a:ext cx="396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TExQWFhUXGSIbGRgYGR0cIRwfIBwgHCAhIB8cICggHh8lHx4cITEiJSkrLi4uHh8zODMsNygtLisBCgoKBQUFDgUFDisZExkrKysrKysrKysrKysrKysrKysrKysrKysrKysrKysrKysrKysrKysrKysrKysrKysrK//AABEIAL8BCAMBIgACEQEDEQH/xAAcAAACAgMBAQAAAAAAAAAAAAAEBQMGAQIHAAj/xABFEAACAQIEBAQDBQYFAwIGAwABAhEDIQAEEjEFIkFRBhNhcTKBoRRCUpHRByOSscHwFTNDU5NicuGC8SRzorLS4hYlY//EABQBAQAAAAAAAAAAAAAAAAAAAAD/xAAUEQEAAAAAAAAAAAAAAAAAAAAA/9oADAMBAAIRAxEAPwC78G4VQNCiTRpE+Wn+mv4R6YPHCqH+xS/41/TAvCM+goUZP+knT/pGDF4pS/F9MBkcJy/+xS/41/TGw4Rl/wDYpf8AGv6YyvEqf4se/wAWoj74wGRwfL/7FL/jT9MbDg+X/wBil/xp+mPJxaj+P6HG68Von74/I4DX/B6H+xR/40/TGf8AB6H+xR/40/TG54nSG7j8j+mNDxaj+L/6W/TAaVOFZcb0KP8Axp+mFv2fLnUwo0YX/wDzS/0xHxPjtNyFViB1sb/TENPP0VsLeyn9MAelHLOoKUKMd/LX6cuITwzL/wCzS/gX9MQvxan+Lf0P6YhfjFH8Y+uAnqZDL/7NL/jX9MQvkqA/0aX8C/pjX/EEb4ZP0/nidMu5MgCPU/pgA6uWozAoUv8AjX9Ma/4bTInyqQH/AMtP0wyHD+rNAnt+uJq1FRc3vaTA+WAQ1uHUdhRp+p0L9LY2y/CqAn93S2tKL+mHZy2oiAB3xrWygBu+nsIwFRbhVBreXT/hXC88GVWMIpHTkX9MXiuGp306l7gT9OgxtQz1JiQGWR022wFPo8JQgfu0/gX09MFUuGUpvSpi/wCAfpiz0s1SKzy/TGmSz1N3K6RGwMdcAjp8KpT/AJVOP+xf0wXT4VRH+lT/AIF/TFiqKigkgADAacSoFEcwA9hI+WAAHCaJ3o0v4F/TEdThdHbyaX8C/pix06axYCMaZmgoGrSLbjAVwcNox/lU/wCBf0xL/hVAiRRp/wAC/pg7KVqf4R7jbGvFc6lLTyEg9sAv/wAJpA/5VOP+xf0xp9iobeTS99C/pjTjPE1fUihlgagZ39MLcrUckfei5i8dYM4Bv/h9Gf8AKp/wL+mNlyFP/ap/8a/piF8+oIaCBu0xGH3DlSoAVBj1jAIOKZBBRqkUqf8AlttTX8J9Mew/45QVcvWv/pPH8Jx7AVngnESaFPlIYIo5pAPKOvqDvjZuMKHKENPcCBO2/S5icS8GtRoSBamsCZ6AzgGodFYwC5a0aRyjeJAP54AyrxFgYMiwtpBF+5B29cQLxAnXBUgExAvbfcwR64Hq5Wr5odAoUWYsT1uTfp+XXGcpDuZiorGAwSACNwJJttgCqHEDyylRRpmSogTsD2O5wdU4g2lpQjSYNxMHY+2FtThxI1BocLGgksIn06742PCyQWDuuoyQxkbQRHb54Bgub3gahYW9euB62bFm1Fea6wOvfeB1wn4fw7Q5NI8rCJ13JFrLYRg3LZN4a5ckm4PX2mLHATjOAkhYk7Anr+l8a1MweoBIiTPf1iCMa0+EszwRsfiBvP5z02viwZbgEgCoeWNoF/fAK3UxNiJ2G9/fHshl6jjlpwJNzaPz3xaKeTRBCqB/ffGNXrgKzneHZhQGTSSDPL+nX2wfwjjIqAI40VR90ggH1Wf5YauJthP4mRBQaq6ago5oFwOpB3tvbAM62ZVQQxA98c4PF6uZqoUBRPMCrMwwmzCRHzB6jFXzXiKpmagpeY5pIZVokgA21CRq6C5xe/2fcFdWL1NSrTGlaeqRqPMzRMAiwAwF4VdK6Qbx/Zwjz/hujXfW6F26lmsPboB6YsB9B/frjKrgKoOAZqhLZbMau9OqSy+gHbAea4lRcBc4hylaYDDYnvIHw++LnVqwd/lv9BgHMvSqzTqrI7lT9DuDgKLxHg+Zyxu5ambhtMj/AMY0y2bqqwh/pH0xcqmUqTqoVRUQSDRYiNrQYMEevfCvOqZCfZ4YmWJIhRN46/ywEuWru96pYz/LHnyaEBYOkG14H8sSNlYUDUxN5IIAjpbvjXRqUjmvEwZP1wDHL51gBFxtb0xOc8dMNttJ64TUUKsCbnub2/OMFB21abACCf76YDQ5eJYbE2EWGJa+WNRFGogr1gH6YnVo3/mMRVjJIXlPf1wCw8IBAU1JPQxiGpwSpMiooHUAEE/TDylVAkbH3xsjqdiY3PX39sAp/wAJaNPLtuTv9MHcKyr0p03npNsF03BHoe2B6uZA0qVN9iP7tgAPESZjyamkW8ttX8JxnBmef/4etuB5b2PXlN8ewA3BtJoUvWmo9fhGCNNJd9GttuhMfXAXD6jDL0dA1N5a9YHwj3xrnGqwCoXWJ6C5O1zt7jASVap2BWD8ZMlR/YwOMutMGoW5IEKBuR1640XPPCpXRVYxYGYG24Xc9jjGc4Wiv57edCyQitKi0TEfPfAFZbPo5/dXm5J6D2waxJkEGOlpvt02O+AeBZMMocO7bRJWPpM/zviyJkjYrHcTPX0/XABZThDESRHY7GMNMrwxV3v73wWkxsB3xlfefbAZ0quwGPBpxtAxhu2Aw4j1xAyDtj1SVkiW9MR6RUAMsp37fmNj88BqEtf9cc/8deMKmVreSlNbj42uG7iMXTj2YNOk7BtJVdQaJj5dccmGVfPGtmKiLUVVLqWqMggG4BBAj3wFd4PmaCrXciv9oJOlaRCooJm95I/6fTHaPAeberlKdSoyl3JkqIG8bd7Y4q/CWNGpXQMiaoWkmqoSbySYsog372x1v9mFT/8Ar6GreWgg9NR3/lgLilODb598bAfnjNsYZxsMBGFg+pxs6+k487gCTt3wHXzJPw/TAYzOVU3UhG9AL41UOB+8gqLbb4S180yOGdW0gQoWG5zO4ifaMG5bLZmqwqFvLVQQFP3pESfQROAZChTMhYDR16Y0bIAbkdhiXL01SFYyx3Mb98F0hAsPzwCf7EBAJURtf5b4BzvC6ZaAb91Yg/zwz4vxenRZFYA6jFt/kBucKs3nazalo5emzi8OxEe/r0gYDCtplRe8Tv064xWpgg26RAP5e+JdVKlRBzQUVG3RCTLdgBcn1x7P/Y8tR113FHzIMk807x3JG2ACQrUUByYB2FvS8f0wVlqaII9bE9PScT5/O5JEUPUVZWVO5I3BteIvij+IOMDzIVNaQQtVSWEfiIBO3YCcBdatYU4lgNQPW/6RjxcCATb+7+wnFdydRygZzTMiBym4gRINlBB2N8RHjdMCBR5wIWmpkE++4GAsWerp5NcSGmm3XblMe2PYTZFxVy1ZxTWmfLdiha45SPmLY9gGXC8uzUKYB0jy0v1+ETg7MpU+EFQPxGbYQ5bxCtOkg/CiTY/hHWIj2wxqcZby5oLUZyA3w2g+pEfIYBnR4Y5DSE1Ty9j2kYKyvDiBzmCfiiY+U9MA8I4gzBTVBDEE6Rcj8r7dNsStXD1FZPMYGfiMKDPYwSQemAPy3k0+VYUAWAEC1vpjduJqQApMnbpt77j2wBT4OzMzVHnsASsGIvBuPTBNbLpTVQ3MGhJY2kz+V9vkMBP9t0g6yN9o29O5xMK87CV7g9fb+uBcnkfjVgTexbtvae2GbUgRH8sAHXqmmC0FgBsLm25/LpiZMwGAI6wexv6dMQzpaC6wDIk3j1n+7YhzuXa5VypNwLQfod8AY5jv8sKuL8Wp5em1WqY09BYn0g7n2xWPEvHfIpN5qsXYFQDKaum6zER0xycuz1DLMT0k6re5vbAdCzvir7fWSioK0ZDsxtqTqpHqbYoPijilSpmHAYIinStNJVdPbSLQRviPK1ai1PITepCgd5NvyODeN+F6lF0KjzCWAhSrHVP/AEO31wDXwPn69WqaCTccqrYADeOg746pwThYy9FUeGInlXa7E/1xF4Y8PUcqJpAtUYDzCWm+5EfdE4dU8uRLbsfy/LAR1qkCWML64VeI+OGhTRqYUsx+F5mO4UXMm2DuJVRTEhl8zdQTItvIntilnjBzmaKBlpKqqWZmXUyn7iA33m+AtWVzgrAF2UlI1qJgErPX0I3wXSpIFsDG4+eKy3iXLZep5BJB1AEsOp3Ji5ERf88XGmnUne8fLAaZXLfeYAen9cFFTbGtQgWLR6YGrcVpoQoaTvpm5G1h1wBS08Q5mowBCRPcnb++2B86WOnU2hLlr3AAkX6X98VnifHkYsA+miOZng/vAIBiBsNvWMBBnOJUqVYBQr1IdnqO11hbspI0j5Yq3B85Wz2YaopTSsHzFUgSIhD1ZpuTtb2w2+z0MxSfzyy0W/y0UEWB1aj9DfbGxrJl8uEokIuyAAar7sTJie5wFhTxGlL/AD1VnVZ1iCY/p+eKRxriY4lmC2gMiCFBLQPVotuTYYT8RqByxLlyWjSPvW6R0kemNK1VQiU9NSkh3QLLMdxIkcs27nAOMpRpFylMEkC/MbLsSPwqPywdl8otGkzJzOLqdyDPraT6WtiTh3AxUUM69AKg2BESFj36YKbJpTPmNeDMwBA7e/pgEfG2zIFOmuk2lwTeTYD8u2N8gjLl3dkIdCFVJkkm0nvG8DFg4Xl1emazMXZ5NMb2W5kwBaBeTiT7YtNTUqAuSbACTqOwjbAVutSbyipeaqqTCypIKH4gDtF4P5Y9hrn8sX86rJBamY7gAE/mevpjOAdcP4vlgaOUYS/kIxMW+EWPrF/bDipkg6wsqh6LImevLBHphdlM3l6OXpEhAzIhsAWc6RsILE9IAwXVqmoAwfSSJUbN7ESDPpgCqHD0oywsgvMzH54wvE6IYr1EG9p1bR3nFP43w/4qRranI1eQ1TSHH/3RvPTA3A/Mo04r0lqU9YNNGKlqcc3IzGGWRYEgj6YC85fiYBdi0DopA2AvBFz9cE1+LopGpeRllagGoHrsL4rlLO02qg0nOvTdLwZMkAnlkT0PXHqvF0pSlR/LKrqkWAHQNHLuR23wFty+cEA6tStdWHbBm+Kfk+MhKb6VDKpEjWpJ1XtBhQPXFly2bQILwsWnATVUB3A9yMaMmpYNugNjHqO2CE+nfGtUxgEXEsn5nnUswq/Z2UaHMHTaG3upBuDjhWbyQTMNTSqlQIJ8zUQsRa5vJ7DH0XnaaupVibjoccTo8I+yVKuZWf3dTkKxzI53BIItsSNpwFTyVKq9en5cCop1rUkxAvqk9J64unCM5OeFWpWR6Y5jG5OmLQBMfrgTiHGA7oDqJYqKskNyglgjMOkmPbAfjDiqFAqUaFJlIYNSgm4IiQo74Dr3CMyzIlVdMVIKqLQp2J72wzzOf0QNJPtsPef5Y4cviqrQqUGBJU0UWNVokSQBad98dML0sxTSoAXV55rSBcDfscADxviD5lKiUyGB1LrblUdwpmSQRGKx4fymVoCoxj7RSlizibQCCk2AEiev54bVMrWRy0a2CkJoEG5+991ZsJ98B8MyBD0jnyAXaRSAJFjquTczA2tYYB94N4eGepnfJcGp+7TzbswMEvzbDp7DFxpyBz8vz39vbGXzcU9RMH1tGM5UhwC4E9O/bAL6nEBmG8pAHpsDNRWiCDEbXHzwWlCklRfLRTVIjVYkKPe8bbY9WzQU7gKm4WDc9D2gXxXc0uoOskSfiB0sRMxIMwJi/TATcUr16henSgwQrsTZR1A7tHT1wozvDg7eWNNPLJGojd+pXpAjptgLipqAo65hsuoAVaIsXYG+55jeNoxHwbPVdLB6aASZGtqk9ybie29ugwGc/XU6lppK0oJBJCqq3BOwN7m/TC3K1UqJUKOzFySz6So9Aoj4ZvAxv/iLOG82VpliLxpj7oAA5tNrSYx5uF7Kj85ABIuWFp3sBbp64BPVpeYSKbIuhY1AElyTN5HLHph3wTJHXTmXfubhQL6u49JxvU4boliNUsFABGw9TZRHa9vXD+lwtmUpQUU6eqarsDcgbid4HX0wEj1NRCXK7lluDfr3xWq9T7bXdaSsKCEICDoLEtpdu9h0w1o0lOo0XCUjFKnF5JMOREyd4PTDSnlaOTpAsRpURflvvI7sdvzwElSqEQLTXkRQtNV2IA3jYX6zhblMqXdatQFYkIhI6m7GDv8A0wRlaRrIKlQIblgBICpaP1xFxLiS0WUBhqaYkE6jIiAPugmCT9cBFx9kp0nVidZRhbe4+nr6Y9jOYy7+RVDVGdijFnsBMXCgD03x7Ae8MZ5MxSFdBzUkC6TG4UXBiYO++GwrV2UHSAbagLn3B/pik8DrsgUGm9ICmCazEENYQLT02ET64aVK7VaBfXVZCJU0zB5rQQJJmxg4BugY0zWapAGwI1MTO1gTB9MVwcUqVCwqZWVs0oSwjYSouPcQdsR8KrNTXWarsBIKEXnsSFnA9fOh280azMoaSNLAb6yhAuI6YBy1NdMmjUokrBCMylgLAyykMR2J6zgTL8KqU6qOVNdX+FnZQyjqSskHv0ntjC55vKWmjVVllUPX2c9I0ydUbyBbEnFaLqxzFVkcTKksSqQNgFg6D74DHHM5QFMV2+NOSUADHoQenrh74L4lUZIBNRImmDoB0nuAfpvimcS4hUo8irSqIYblQErPNcGTAkEE7AnGeH8Jq5qsaq1KZDEN5iqwUHYadJiRGA6zT4gyEqw2P9/TE+b47Sp6QzXbp1HuN8V8ZrVR0Gr5mYoiHiAT6wLSLA/XEOXzmoaajEMQACvxfrK9xOAs4z9OrOgqxXsdj+mOfftK4MatN2pnyygl1IgODexG9/z2xjhXEMtkmd0dak2OkrBBieYnecWXjeYpVaSEkqHWzHbSVBIJ+Y+YGAofDeG5XJZajVrNrNX4n/CNBMKB06DrJxTaOap66gSi+YFQQNXJAmbASZtvNsGUQTXXLZoOaK1Sgi0FlYAgnqTB3jFuc5wUwcvksvRGmBrg1TFtgQATcxOAouYzmX1r+6q0ABBRj5o+RMN/PF68NeJKVKgBUqolNYCMR8QjoNyRfFL8R5SqaiLV0FnEwojSbyDvYRM+uN/CyZelWNTNr5iIoCKF1KW3vsIEGxwHTOG+LslUHlrmFBPVgUnsAWA6YcVaOoEpBMSp36g73se2OQ+Js9lK8tRTR35NI+hI/PE/7PfFNTKZhaDMTQqsFIP3SbBl7XgEYDrFbNaUJdNSiOsSfntgjL8TpsP3RgxJVVLfOBErJ3wJ4h16F0aoZ1BCGCb+0wN7dsV7J8F5mqmuhW48ymSKmqbaiANMHcHAPKOUVZ+655thLehA6xiHOHkFV2EMQFB0k3tIAvaMIsp4v8qr9nzukuDCVwANQ9Z2b6H0xNx6uKCjMkqYEK7EkLJsAtuc2iO2Ag4gtJqj1WhmWVDsWJNrhRtvFhBwFw+m7r5S6QY/eAhnVe4k73mwwJ4dz6VX8unqCi9So4WCxuYM8nWwuZ3xYjmlpjSiVBeygAEn8TDeNrxgCa2UQAKTpRBENce5Aj+/qjprUmpWZgqiFpgTGkQbgk2M7dY7YcpQlTpgweZmkRHbVYjoYG5wNns4KBXUAzXbWq8ogAdOZmi0x1wBVfLVXU0wyou+oqbHuAeseu8YEp8brVlbLIgalTldYkmqQPhMCEkySfbBHCq2ZrqKlQeVTIkU96hHzsoI+eJBQqIunQAqgCFaNzZQOvc7nAZ4Emj97Wp6KirpCAyEVfhjtJ7DriTz2eGqHXvaIFzbluZG3fEXDtXmS7s1gANIg77bTBEE2w2pU5bXBvuDHL2+c4BPxLiNUK1OilNn6s7aUUdtoN7nAvBuEJSh2fzWKwWNl1TJ0gm3aOw9cMeLZPUxUuRTXm0KBzEd7ElZ9sAZhnDhgQqKAZYA3MWAO07WwBvFK7CjVWLhG5QIgQcewNnf8iqyglmB1Sxgcp+nYY9gIclnqC06SVQrL5S855JJAsPWPX5XxpmOI08vd6iqrtKppvFo+E2EC5N8AcL4KlUU2cqyaF/dtqBPKIJ1EFuvwn88E8Z4NlqRlqRbqIMlukGSAp2A/PAaVuN67oXaTAZWUAdth/PA7cfZudaRJTfYd7ggEi3brhcM8VYqqNT/AAoSineNomBcSJnG1TW7EQKc/DrFz3nT0nbAN8v4j89aaNSgbkkoxVgD3WdXuMaZ3MVKaK4qsAtmGlVI/wCkqQaZB9MVypxJKRU16dSQdLBTBPUweoFiJnFhWrls1LqTFhzLeegaOs9euADo8YQVyuYoLRZG1DyuQiQRr0jlqAg7p0OGtDiaE+ZloCU3WSGFNahJvItb1OFfG+E16it5bJWVRp0HTNPtE/0jAfh6glGUqJpqH4lYSCRtB+o+eA6LRzxLFhQE6SZTSzjoSD1ERbr9cJsytWhlw5ps3NqPmAAqpG/WPYYVZumlVgEqFSASyMzBdIF2UpbtYbWkYtfhCrUamqhENNZG5vImDO46demAqRpUM0i0XhGBBB2ERFomPyw1ybM1GKiudP31+GG+AkAAMBhVxLwzmadUAqvkh5V1B/dTJhgLx+Ywear5dfMFgp3kgGd1ZDYqTHTraMBSfFmS8lmekxNOpB5rtIO5E8t5AJvvh/wbjYzGVR8xmWpCkGUimsc0nRcS0xED3xB45qJmcucwtMU25ZQR7EyBBm3XFI4fX8tTUlCZgU2DGT+LlIiOhnAXnOcQpOjBwawHwvUMsSbQpH8vTpgf9n3BzmKbIadNvKqjzC7OrBSsGNBvBB374ReHMg2bzCpBVJLMEtFp5Sdjtc46kfD6UfNrUSF8xCtZWOpdp1Ad7X9yRgKhxXgTU6ZqVGoot9Hl6g29gQSdfTeMNP2f+B6dQjN1zqKtKUx8NtmPUidhtiseIOI6gtBXSoQbaBCp6Cwn54u/7MuJqtL7O76gplXg6QSbpq7ze/c4CzcXo00qivVchKaGCxhFJ3Po0WHzxy/jviLh5rvUpjNF2+JqbBFYgRIVtwR3GHf7SswtbO0stUqlKFOmatVe53HoxIEDtfC7MZLOBUp5bIUqdKsJGumHcjoXJskjpgKbxXNCv/qaiogBxpMfyJ+eH3gX7TmVq5TSKtALLqzaSt7FGIMGxsbW6YC8U+H6+WANegiajCvSPKTvBE2O+Hf7LvESU2bLVNKo9w5EGY2Y9R27YC0pwECkyZUhUJvA9LgydLdu197YV5XMQTQyNMFkA8zMfd1dY1Ez2iek46LRpDTHTpHbCGpwJaatoRmJPwlidU72kAe5OAr+YzBqCnQKl8wIJpUySFA7k8rd+YgSBhinDlyv7xiWZhChio0DsGufc4KyGVp0gURVDE/vfLUC5O1oJt13+WN61Qs5IpvUUDdRJgdOwNr3uO+A1y+dq1KS1Qmp2BAAMKLnf5bHrIwG1SGpUy81BzOw52A6gNsOo9sFU69RlRalPSzmUQW0qv8AuSZboYUb26YrNHPk18xUpqiUqY8v4oDnVfUp+8Rquo3icBadY+GmoRFAAMgCO0Eyb9hiGln6uryyG5TdgNIkmNIm5AAmY298B+FOImtz/Z9NEDlaqdTEj4fi2UGYxM1RUos1RzqqVGZwd4mAbxAAi/8AOcBPniwVgI1N98HpvuZMAdo3MYWrXUsQTIpSRPMXMSYvYgnrvNsDZ/iVNFIHOYBC3MkmbTeYjp1tg6hnkFIOqQGuZB+ncYAPiudZaLMYAKsNO5EiNhZcewhWixp1f9rmYGJk3sWIn8oxnAP+G166U6Z841OQBVOiZKiJgWA9cb0M18XnIo1NdZJB23MGN5kH9MLqCHyqaLFEaVJE6tRIEXix66TGEmadqDsC2skSQTGoe0m3pFsAy8QeHUcl0PmKxutQqrU7wADYFbWG57HCjLZKrQXVSqsCNlMkH00sIwPkeNaKjKoV0axQzcfO4I6Hpi15ZEddSqzLP+pIPoB2/P8APAKzxQVIp5qnSBYWK2M/K0x6DA3BuFVKL1BOqmVPluRIkfiG46icWhOD0qhM0okbm/r/AHGCWy6U3FGGIIJBAsLwb9G9MBzjimazHmcwWkCAAF+Ex1B3M4sXg/i4VCatIVG1X1GAB2uPc3wz4pwjzAeYFRYn7yg+n9cKMvWNGoKQJddU6lF16Qw2NunWZwFhyoTW32feQfKqSB2mmdiTMxffDSpn3pvTlStJOY6DJU7gmmomCeo9cCcMQs8ijyU0JDkg6rXEKeUk9L2j1xtwtKZZswmpSAWGkk6p3kNMwY2wDH7W/wC8cv51NnB5mB0hh8EaY0xe5wrznBA6h6NZloFpdNIMCbhTv8iMRJxyiGGXNLXTcgVYXSC/QhT8I0/1jFg4HTo0dSLOgDlVrxO++AoGcpKgfmqZim9hQ5kIEjopkdRpjFX4dlFNdhp0iIVDzaSfU/hvfF7/AGl0AefaQJZPikHYgm4jbaMUbJ5mmQSWVCogaQFkbfM9TfAXzIcLq0svOXoO6kwXQgmZ27gdzHXF04V4X8pGZ6hLkQygl1B/9ZvA9sU39neUqLTaqK7qDzClqULp6PVYghQei/EcP/8A+f0WqCjTp1q/Nd6SEKx9JuVnAUyt4cV8061j5aBiC2oE1D6lbIvpvi0NxmgiCmEimOQW5Yj6jDTxL4rXL0pqZOt5JMMSqaRJ6w2oGT2xQON+U2Wavl6uqmzwgYEMCLkGY279cAXnMlTzmapA1dD0xrBInVTU6tM9YaL9ie2Lxm+P1FeogytZggnUNMMB2vPsIxwilxqslVKytDUzKdh3Hseo9cdU414mr/ZKVahTZvNQFmIBVZ+IXYMCLwb4BV4ozz5+loCVaIFQSKi2bcCIO8xbFF4VknZ9CFQ03npB3GLdxriBpFGpvDMsCmxVisrIaxIv0OKPkswUbVMGev8Ad8B03w7xtsqRSq1RUp7EDdfb09MW3jviFaFPWpBJXklgAZFr9scWoZ9mNiSTJJNv/bBnDM55z0qDyVDiDNx6fK8RgOlrTarTUwrGJCxGpjGokfQdt8F5fKeVUNR301fL0qqyaaD26tPU4ZZBQOcEBAIvtb19MZr5VaiyNQjfTYsPU9vbAJqdRlBcktUqCJK3a1okwu0lcJ+G8AoxqbQ3lsxIQkEvcdLEi1iIHrh1Wr6YFJCZEvWqWCCDA6EneAIAg3wmrZ6q1SolMS5RTT0WAYTIP3pNjJtFpwAeb4rm/tCrQy9VKZsalVCdUCNRmAsfLDvOJQ+yFWdKjaVBOoXYRuY7wYjAh4VXSiXaowqkAQzyJ3MRYX6DFQzmaNFVfzNNZWP7plmXmJgHaLyewwEmfztWmRl6Lq9V6sOyoIuICzFx1PXBXEco9Ooxrk1qgglUaKaTaLESR1GwnAI4olFwxZnbvAHNuYEWvuewxpkq9Ks9X7Q9VKbc00zJLdRtuwHXtgGHE/Mr0wKWlVpqzEQRaDaTIP8AcHHsFVeC1atB2TXRolC0OQzlVHKBEAKR3vvj2AQtnyopltKh1A5YJkACS3TocCVKrMf3gDSYDMBY9CsSD69DgHIcNZgOaNQkEiR88WTg+QVV0VgrRZQAJg9QfrfABZTgi6izrJBkFTv1tb6YtGXzlNtIDMr9VYE726WIxtSooigppadwxKk/Sx2GBKMOxLqE3WVeD3jUP6fXAOFzqhgNWkXNjFj/AC7YafaaZGlGuOog/Md/fFdp5emzRoYPJ8uosDUR8t+lx64GapXVdCElbk2XWpPqCUiRsI9cBY/P085Fh97Zo7kmx9jjT7PlqpLaCCbnSdJYesW3wmqcQrKhQuvmkSj2p6o+IEXH8pnAvBOJFi/2gRUUxqCwQsC4/EBtB7zgHwr6Cyw3KRcfhIjdBv72tgLMZxzFNCKJu0imCCDuNQkAmxgjpjfhiONQLCsILKUMX6XE6TeSD1vfG1ag51+WUkjmgCZgAAIWhjEmSO+A3HCqGYpF6gB0kA1FcqyxadMQe9sScL4e9Et5OYSqzdX1SAB96LWmwgYrnGeIVyi06NQt0dPKFOB3M9Z6g4F4elVGYaWVQJOpzO3MoaGJkeowBXilyq1Hrl2K2UTAJMREmdAvBHeDjnVNr46tV4sK+XkqVkErTZQTVCi4DNIUkA9L745TXgsSohSbCZge8CfywF9/Ztnm8qvSFEVijCsqM2lSfhhrX6ECDfHUc1xyrTMfZXcBVLGkVME7gKYLRPTHGvAXGVy5r6mCllXQzAkalJgEAgwZn5Y6n4S8TjMUnZnpGqGMqhNoMDfee4tgNf2h0TWybIA3MVgHcEGfz6Y5FxnKtQp06LFdWpnIBnoAP6jHX8xxEqTUr/Au4An0gD7xxy39o6g5seWummaSimB2v26z0wDfwfwXK0cuM9m2mdkOwB2tuXO4GPZriuYqZSKTkA1KjNcDkLAqDqMjc27YMq5RDQBZf3amQenLb57bYo+dzLVavmMABblUaRAgbDqf54DTLqVIeJMwoj4j2Hph/wAY8KipSGaywgRL0idREfFFhcGeXE/CaaVaxq2UIAFUwI/8+uLFms9TpKWR58zcLe/cevTAczoVxBk6QBsN2P8AQYZeBag+1gtqgKzcsyIF7De02wLx6mNfmqulXNwOjdfz3j3w1/ZnTJzuqJCU2J+gwHXuEsK4TQumkFFmEG21tsMq9AspCMVMwWHT+mEmUzLogqKuuVBFOy3J/F6DDGtmfLUNUYAxdbxIubxe02wGKuQSbupe3xzcxawNuuwxWlpLlqleKhkvrLRpW4HKTuQCPrgPNZ2kc0DRp1h53KrBiL2JY3JF+4AAOA+N5mnmddGnUIrB9FNmqBg4HxBRN4ExMXG+AlPiGnm80tHUQiAliDALWAHrucaeIuK0stVBZBUq2ECAVB7T/XFe4nxFaASjRy+leutP3jHYlj73HS47YjpcAzWY1ZghRTJnVU3AAAFhc2wGOKZ4uzt5KgSAQwAa14HpB3w58CTWWo7Igy6Gwkm+8LNgB64xwnwYhl8xqdpDbkLEbRuf+75Ye5vK02prTYRTUyEQQD6FRv2vgF/iDOOyVQrkgrOkCSLEBYFgALk+2PYeZbIqlCqEQIDTczv93r649gKFlqpYIKZhmAvG0AX9/XBNOko/zCZG7oSpv8/pgmnwVWpg02KPpUmQYFh2GAKeWq0CSVUr+MmzSdxuZGAlz/EGpBKinlP3osSO/wD7DBWWz5elziCw+NWCwYsZI/LB65SgDyiS6iaRIIYTNg3QXnEbcOA1My6IMKQ1o6bWI+WAT13ZZYwyEbjqRvHYz7e+JOHpUPl6HYU1lomYEmW6E39TacaZOlVoVCpGsOJIO17yLxNwCs9sb8S4eodDlq3kt8JQt1idwTb89xgCa1Z/Mpk6CLsjaFsVuSBeT/TY4myNSpmnhF0V1E03gBaq2kAG2uLxsQLRhNS4c6sEVNWpiCgUkKF+8jMJv1Bg26jFjq5CquYpsS8ooRWQgwbmCGIBCzHKZtgMVa5yhZtOmoziTV+AlrxyxpPrEd8RjiFLlq1qxgtJVVmOhDCAwA6mSTHbDPiD1Kyaw3msvLWS+lyBdgGFiDtAE9+mK21Gmzk6tDzYgaXTp8I+IdCdxffASLmatR9JpVVEgpTBMOJsQWnpfeMNcrRGYc08ugWspkK7QAbhi14YSBsJk4zw7PeQwojWNJ0pNPUhIFiSCL3ncW9sWDLIwdNSqwqKYcEKehYggzBJFsAn4xl/KRKeYWkqkFnXmJESNSMIEAkWPfHKOKoFqui/CpIUem4x0/xlQaihWmx0k3ZiCw6kSRJB9b745RmTzt7x+VsAw8M8RXL5qlWeSik6gsTBBBifecXTP+I8sQGoU6j1SZB0ifzF4+WOcgTjr37JeHUvJNaJqaiuo7RaQv698BWOGjN5+qAQwpg80Tvv7z74v+Z8EDMUVosvlhCGRhEqevvqG9+gxYafDwKzVAY1KAbdQTf3ggfIYrXGvFefyJh6VLM04kVFJpkCfvKAwkSLi2ANzfhOvUhNVBKSQERlZ9Q669pnsPzwDR/ZZS+/XY3k6FAv85MYTv8AtefrlCP/AF//AK41b9r/AGyzT/3/APjAWOj+zPLKWPmVG1GYaLfkBiDOfs5ohf3dQr2kT9cVbM/terH4Mug/7nJ/kMJ834/z9flVxTHXQo/mZwAXjPhVTKuaTwQbqw6+nocSfs5zOnNMOjUz/MYS8Squ8tUdnbuxnGfDmZKV0jdiE/iIGA77lgRASFEiTAMKO09TAGEHirKqQS1RmtqWm55R0ZxAksJBA29MWWmTBgCw6+th8sBcRzQplWYMIuUieUfF9Ob1AMbYCi8WyGYzRp0abqtMKX1gsCQ5O4NwLG3zOI+B5LJ5WspVqtR1fQHMaVbS2ogQJGwEzuMXmgiUKZqRpLsLx02UAAWufris8WrvVoVBlzTTVesSdRWCQeUCS214wGvFOD1GpLWBioja1LgmxJgMAI0mxjpJ6Y3yGdIIWo/mVAsNKmnTQeixB2+Jt+mCOMcZ1UkFEhi4uQC2he7Dey3jvhPW4suny6au+ZqQF1AqqneSTaBFsA8GcAmbt+GencmwAvaMb5Q6ogxBkswuPUyYxW80tYuqqpqFh+8YVNM9D+U2OHVJilPza1RQgWyrsB1nudr4BpxTiSpQqKs6Sp5j96VItHrj2K9lswczSeqpIXQ4uL2HygHoPXHsBNwPP06lNYqBWCqotcnSO8Bvl6YOQoQQTTYCO3X0OxxW8rw1TTp1FgVFAMqJaNI6ECLTcg974nHilAQHUiqll5AfT4mufew9MA1+xUtckMuoemncGfngHirLTlyGqSbKLqOxK3AM3mN8N6WRrMupqemoegIYCP5de2AczRZANY+Ahm08xEA3LQPT22wGMxVIoBWUtJ5iuk8sEgwYkgx1EjAtTJUXphmpFzGkODqJMgfCOZYLX6AYh89jz0QVVjpNSSsRuwDC1pnp6YFzpkEKtV1gCpUVmQsdyGOwO3YRgCxl61IOKdRIpgBubUB6EFrdrxg/KZ+pmCaK0nVKdnYQZ6iGAkewwo4fw+oFqVRUFCoSQBEjuNTTpn8+uN+K8dqeWhhVAjzAgHOII1LUIvflIF7euAsHDqawV1umkaVbWCXANw0ghgpN7A774LqnLM4OkHMWYmkNTHrDCASo6HfvOET8bosgUUOUiF5mGrtbpibw27pIqPSolRrDMLrrneQCCPhue/fAHfaqhcJ5bBJYMjHSArA6rECQAJvteMQ5as6M8Fko058nUSZ9wZid52sbdsHxKi0zSq1Ca77VBT5b2UgNGpR3xbeF8JCQFgWHP5hZibydOyi+w/pgKfX4aWpk5gHzmlgSYWogJIUhQZMA9m2vjnnFuFGPPghagLgBIAhiCPQCB8iMdF/aHnPs1Siy/GFJBkiDqmexE7g9+mJsrnaVek6NXem1SmzBCAuoOuowWBkBu3TAcaSmSQBuTAx3jwhRFDL00iAqxM7n7xt3Jxy/wt4eqH/4qoAiKspqYAliIBg9Bc/LHSeA8R8zUqzpS0x8ROAs6kl9XQC39/LFN8b52ohp5ikBUWkCKq9NLRv9MWWvWFKi7MbAfkO2OWeH/ElKnnn8wn7LmF0uGuFnr7AyPY+mAlq8VytUahFOehWI/phJmPLJsy/2cLeJ5I0qtSkJOhiB7A2+kYD0nAT5qms2I+WCMhSIRm2BMf3+eF+nFlNRRQCUxcLz+pmfptgEWZ69MQ8MfTWpm5h1NtzDA4kzB3/lj3BSfPpxBOoAA+tv5HAd44Lm2dkciFZebtMmABuTv9MFVMuKiB2HwsXUncXIAgiy6d/fCXgaqvK55kvv0JMWG/b54sr0BVVFYyoZSY6xePaYwFS8Umo48tELMU1IKbfCbDmFha+k264qmbyJy/NWZ2qlBqphiRJJux/p7746zxDLyNlAJhjEGD7R7YTDhlAeYlNCGZZNQgt8JlQWa5PWBgKSnF8wyrTQrSCsAFjTqDAQCQIUCd7m+G1YlGeq0u06dEWaAJC2kR+KDadsEZPg60tTCmC5mWIEzueu3SBhbnhVdKgqVfLiwSms6hAJud/WPh64CDIUa9SpWq6VBghQW5aYWCTJF7b2xPS4Utb94WLo51FbhIAAAjrtJO3pidXpJl6dNlYILAPK29Sp5tWxF/XG9HMhrioFW41sQFtsALAL0nrGAMz9ErQcLAIRtx/0noI6Y9hW/EaHlVahYaCHCsJiSCBc98ewCojSiCmQf3Y1FGKRbtPNbcRhXnuLaWDlEa1iy9YAhlk/CZg+mHLVcs9JHaNelQANQKkKOYHTBO2+KxWFEyHzDaZ20Sd/y698A3XxrXYc7pYyIW4t0j+uGWR4PmaiGpXrNlwSHDl5tEQVmY64qmWy9KhmELGQvNsSJvpm3eDGCc74meo51sGYzBINvQCw9MBezmaVPWp56YM+YsCCVAlhEm5B73wHS4PWroxFcAPBcIoBHqWDXMenbFfyXGadSgyvJuCQet/QWHphrwvi+WpUxrdkKGOUMQesGQZHS/TAG8S8NPpkZio9NB/lAaSx2HUBtuowuydNqKJrpnynUnnUMsdRokkCxNog4ZrxoF/jUCOZeciIOmJpyLfdsBiPgXFKIrs7soQqQphzvIYMpkGOhAwEPDuH8PqE6Q9PeD5vYja5A9BFsWNsmj02nTVjlIqQ59Piv7kH5YWpxPhtFGZaNNlmGPlmb+kYX5XieUOZCvSUUnTVzanG/wCEgmfY2wF54PwpNQqyuojmTSSBFhpmCo+mGucq6AzQNIEjqbDCd+L5ML+7raCLDQjCRG10Me4xX6vjCNbK6zpA8shrQe8RNwT3wFE8S+J3zoJeAQeUCQAu3U7nfDapxumuVorRDZmqF5xUTzPLAWDpkW+oxSs5mEZmI6uSPY37YsfhZkpBcw2aZFWW8pFaWIOxMEQY64BA/GazUhSZyyL8IPT+xjoX7PubLqAxWWMmd/f0xzni9Sm1V3pghXYsFP3ZMxa0A2xavB3GEo0rnYm1+p9owF28ScTABoquoCxA6frjjvFcvoqOh6H6H/xjpGa46KyeVRdacnmdlYn3HLbFD49lFSsVR9YOzQZPS8jvgLz+zTIJm8pXSsoYo4AcgTBExJ3v9MY4r+zSoGJpOpQ9GkR88ZbNplMtTWnU5lSHKahLb3lRMTEziq5zjFR2nzGn3OAn4j4XagC7ujab6VMzeDhdmayESv8AID88S09bf6xHe7fpgLieW8kjmDBton5gyBgAMw+JuBVxTzFJ2EgOPrb+uAqrgnGEe4wHachVUVSGEmoFEdht/TFu4TWDICLAiB8vXHLKXF6bqjFo5QHsdgDPT2xa+AeIaHl0ZfTyt91thtssYC6MoYQwBiN7+s/mMCtS0MTdiTMDpNrfLAA8S5XUx8zcAHka8f8ApxuvibLFb1Y9lb/8cBDxLWDNoK9jY9TGFnFERI2XkEADcsObYGLycbcR47QUO61dbLJAZWuegnTt9cJcr4lpqNHmlnIBhlOgTJsIJsScAR9lRiEqKjHTa89oB+UGffEOdo0g4o1EkGCgNOIAA6wVsbRAMemCs9xPKLTDLVbzIhhDc0jaYsJ7YXpxOjU/eNWamxJEBC1jaZgDYdj0wEPEci1MVQ+iRTPloGBCgDcDf52vjOCOI57LLSqKtVm5SSSrSxiwmNsewH//2Q=="/>
          <p:cNvSpPr>
            <a:spLocks noChangeAspect="1" noChangeArrowheads="1"/>
          </p:cNvSpPr>
          <p:nvPr/>
        </p:nvSpPr>
        <p:spPr bwMode="auto">
          <a:xfrm>
            <a:off x="612775" y="-914400"/>
            <a:ext cx="396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QTEhUTExQWFhUXGSIbGRgYGR0cIRwfIBwgHCAhIB8cICggHh8lHx4cITEiJSkrLi4uHh8zODMsNygtLisBCgoKBQUFDgUFDisZExkrKysrKysrKysrKysrKysrKysrKysrKysrKysrKysrKysrKysrKysrKysrKysrKysrK//AABEIAL8BCAMBIgACEQEDEQH/xAAcAAACAgMBAQAAAAAAAAAAAAAEBQMGAQIHAAj/xABFEAACAQIEBAQDBQYFAwIGAwABAhEDIQAEEjEFIkFRBhNhcTKBoRRCUpHRByOSscHwFTNDU5NicuGC8SRzorLS4hYlY//EABQBAQAAAAAAAAAAAAAAAAAAAAD/xAAUEQEAAAAAAAAAAAAAAAAAAAAA/9oADAMBAAIRAxEAPwC78G4VQNCiTRpE+Wn+mv4R6YPHCqH+xS/41/TAvCM+goUZP+knT/pGDF4pS/F9MBkcJy/+xS/41/TGw4Rl/wDYpf8AGv6YyvEqf4se/wAWoj74wGRwfL/7FL/jT9MbDg+X/wBil/xp+mPJxaj+P6HG68Von74/I4DX/B6H+xR/40/TGf8AB6H+xR/40/TG54nSG7j8j+mNDxaj+L/6W/TAaVOFZcb0KP8Axp+mFv2fLnUwo0YX/wDzS/0xHxPjtNyFViB1sb/TENPP0VsLeyn9MAelHLOoKUKMd/LX6cuITwzL/wCzS/gX9MQvxan+Lf0P6YhfjFH8Y+uAnqZDL/7NL/jX9MQvkqA/0aX8C/pjX/EEb4ZP0/nidMu5MgCPU/pgA6uWozAoUv8AjX9Ma/4bTInyqQH/AMtP0wyHD+rNAnt+uJq1FRc3vaTA+WAQ1uHUdhRp+p0L9LY2y/CqAn93S2tKL+mHZy2oiAB3xrWygBu+nsIwFRbhVBreXT/hXC88GVWMIpHTkX9MXiuGp306l7gT9OgxtQz1JiQGWR022wFPo8JQgfu0/gX09MFUuGUpvSpi/wCAfpiz0s1SKzy/TGmSz1N3K6RGwMdcAjp8KpT/AJVOP+xf0wXT4VRH+lT/AIF/TFiqKigkgADAacSoFEcwA9hI+WAAHCaJ3o0v4F/TEdThdHbyaX8C/pix06axYCMaZmgoGrSLbjAVwcNox/lU/wCBf0xL/hVAiRRp/wAC/pg7KVqf4R7jbGvFc6lLTyEg9sAv/wAJpA/5VOP+xf0xp9iobeTS99C/pjTjPE1fUihlgagZ39MLcrUckfei5i8dYM4Bv/h9Gf8AKp/wL+mNlyFP/ap/8a/piF8+oIaCBu0xGH3DlSoAVBj1jAIOKZBBRqkUqf8AlttTX8J9Mew/45QVcvWv/pPH8Jx7AVngnESaFPlIYIo5pAPKOvqDvjZuMKHKENPcCBO2/S5icS8GtRoSBamsCZ6AzgGodFYwC5a0aRyjeJAP54AyrxFgYMiwtpBF+5B29cQLxAnXBUgExAvbfcwR64Hq5Wr5odAoUWYsT1uTfp+XXGcpDuZiorGAwSACNwJJttgCqHEDyylRRpmSogTsD2O5wdU4g2lpQjSYNxMHY+2FtThxI1BocLGgksIn06742PCyQWDuuoyQxkbQRHb54Bgub3gahYW9euB62bFm1Fea6wOvfeB1wn4fw7Q5NI8rCJ13JFrLYRg3LZN4a5ckm4PX2mLHATjOAkhYk7Anr+l8a1MweoBIiTPf1iCMa0+EszwRsfiBvP5z02viwZbgEgCoeWNoF/fAK3UxNiJ2G9/fHshl6jjlpwJNzaPz3xaKeTRBCqB/ffGNXrgKzneHZhQGTSSDPL+nX2wfwjjIqAI40VR90ggH1Wf5YauJthP4mRBQaq6ago5oFwOpB3tvbAM62ZVQQxA98c4PF6uZqoUBRPMCrMwwmzCRHzB6jFXzXiKpmagpeY5pIZVokgA21CRq6C5xe/2fcFdWL1NSrTGlaeqRqPMzRMAiwAwF4VdK6Qbx/Zwjz/hujXfW6F26lmsPboB6YsB9B/frjKrgKoOAZqhLZbMau9OqSy+gHbAea4lRcBc4hylaYDDYnvIHw++LnVqwd/lv9BgHMvSqzTqrI7lT9DuDgKLxHg+Zyxu5ambhtMj/AMY0y2bqqwh/pH0xcqmUqTqoVRUQSDRYiNrQYMEevfCvOqZCfZ4YmWJIhRN46/ywEuWru96pYz/LHnyaEBYOkG14H8sSNlYUDUxN5IIAjpbvjXRqUjmvEwZP1wDHL51gBFxtb0xOc8dMNttJ64TUUKsCbnub2/OMFB21abACCf76YDQ5eJYbE2EWGJa+WNRFGogr1gH6YnVo3/mMRVjJIXlPf1wCw8IBAU1JPQxiGpwSpMiooHUAEE/TDylVAkbH3xsjqdiY3PX39sAp/wAJaNPLtuTv9MHcKyr0p03npNsF03BHoe2B6uZA0qVN9iP7tgAPESZjyamkW8ttX8JxnBmef/4etuB5b2PXlN8ewA3BtJoUvWmo9fhGCNNJd9GttuhMfXAXD6jDL0dA1N5a9YHwj3xrnGqwCoXWJ6C5O1zt7jASVap2BWD8ZMlR/YwOMutMGoW5IEKBuR1640XPPCpXRVYxYGYG24Xc9jjGc4Wiv57edCyQitKi0TEfPfAFZbPo5/dXm5J6D2waxJkEGOlpvt02O+AeBZMMocO7bRJWPpM/zviyJkjYrHcTPX0/XABZThDESRHY7GMNMrwxV3v73wWkxsB3xlfefbAZ0quwGPBpxtAxhu2Aw4j1xAyDtj1SVkiW9MR6RUAMsp37fmNj88BqEtf9cc/8deMKmVreSlNbj42uG7iMXTj2YNOk7BtJVdQaJj5dccmGVfPGtmKiLUVVLqWqMggG4BBAj3wFd4PmaCrXciv9oJOlaRCooJm95I/6fTHaPAeberlKdSoyl3JkqIG8bd7Y4q/CWNGpXQMiaoWkmqoSbySYsog372x1v9mFT/8Ar6GreWgg9NR3/lgLilODb598bAfnjNsYZxsMBGFg+pxs6+k487gCTt3wHXzJPw/TAYzOVU3UhG9AL41UOB+8gqLbb4S180yOGdW0gQoWG5zO4ifaMG5bLZmqwqFvLVQQFP3pESfQROAZChTMhYDR16Y0bIAbkdhiXL01SFYyx3Mb98F0hAsPzwCf7EBAJURtf5b4BzvC6ZaAb91Yg/zwz4vxenRZFYA6jFt/kBucKs3nazalo5emzi8OxEe/r0gYDCtplRe8Tv064xWpgg26RAP5e+JdVKlRBzQUVG3RCTLdgBcn1x7P/Y8tR113FHzIMk807x3JG2ACQrUUByYB2FvS8f0wVlqaII9bE9PScT5/O5JEUPUVZWVO5I3BteIvij+IOMDzIVNaQQtVSWEfiIBO3YCcBdatYU4lgNQPW/6RjxcCATb+7+wnFdydRygZzTMiBym4gRINlBB2N8RHjdMCBR5wIWmpkE++4GAsWerp5NcSGmm3XblMe2PYTZFxVy1ZxTWmfLdiha45SPmLY9gGXC8uzUKYB0jy0v1+ETg7MpU+EFQPxGbYQ5bxCtOkg/CiTY/hHWIj2wxqcZby5oLUZyA3w2g+pEfIYBnR4Y5DSE1Ty9j2kYKyvDiBzmCfiiY+U9MA8I4gzBTVBDEE6Rcj8r7dNsStXD1FZPMYGfiMKDPYwSQemAPy3k0+VYUAWAEC1vpjduJqQApMnbpt77j2wBT4OzMzVHnsASsGIvBuPTBNbLpTVQ3MGhJY2kz+V9vkMBP9t0g6yN9o29O5xMK87CV7g9fb+uBcnkfjVgTexbtvae2GbUgRH8sAHXqmmC0FgBsLm25/LpiZMwGAI6wexv6dMQzpaC6wDIk3j1n+7YhzuXa5VypNwLQfod8AY5jv8sKuL8Wp5em1WqY09BYn0g7n2xWPEvHfIpN5qsXYFQDKaum6zER0xycuz1DLMT0k6re5vbAdCzvir7fWSioK0ZDsxtqTqpHqbYoPijilSpmHAYIinStNJVdPbSLQRviPK1ai1PITepCgd5NvyODeN+F6lF0KjzCWAhSrHVP/AEO31wDXwPn69WqaCTccqrYADeOg746pwThYy9FUeGInlXa7E/1xF4Y8PUcqJpAtUYDzCWm+5EfdE4dU8uRLbsfy/LAR1qkCWML64VeI+OGhTRqYUsx+F5mO4UXMm2DuJVRTEhl8zdQTItvIntilnjBzmaKBlpKqqWZmXUyn7iA33m+AtWVzgrAF2UlI1qJgErPX0I3wXSpIFsDG4+eKy3iXLZep5BJB1AEsOp3Ji5ERf88XGmnUne8fLAaZXLfeYAen9cFFTbGtQgWLR6YGrcVpoQoaTvpm5G1h1wBS08Q5mowBCRPcnb++2B86WOnU2hLlr3AAkX6X98VnifHkYsA+miOZng/vAIBiBsNvWMBBnOJUqVYBQr1IdnqO11hbspI0j5Yq3B85Wz2YaopTSsHzFUgSIhD1ZpuTtb2w2+z0MxSfzyy0W/y0UEWB1aj9DfbGxrJl8uEokIuyAAar7sTJie5wFhTxGlL/AD1VnVZ1iCY/p+eKRxriY4lmC2gMiCFBLQPVotuTYYT8RqByxLlyWjSPvW6R0kemNK1VQiU9NSkh3QLLMdxIkcs27nAOMpRpFylMEkC/MbLsSPwqPywdl8otGkzJzOLqdyDPraT6WtiTh3AxUUM69AKg2BESFj36YKbJpTPmNeDMwBA7e/pgEfG2zIFOmuk2lwTeTYD8u2N8gjLl3dkIdCFVJkkm0nvG8DFg4Xl1emazMXZ5NMb2W5kwBaBeTiT7YtNTUqAuSbACTqOwjbAVutSbyipeaqqTCypIKH4gDtF4P5Y9hrn8sX86rJBamY7gAE/mevpjOAdcP4vlgaOUYS/kIxMW+EWPrF/bDipkg6wsqh6LImevLBHphdlM3l6OXpEhAzIhsAWc6RsILE9IAwXVqmoAwfSSJUbN7ESDPpgCqHD0oywsgvMzH54wvE6IYr1EG9p1bR3nFP43w/4qRranI1eQ1TSHH/3RvPTA3A/Mo04r0lqU9YNNGKlqcc3IzGGWRYEgj6YC85fiYBdi0DopA2AvBFz9cE1+LopGpeRllagGoHrsL4rlLO02qg0nOvTdLwZMkAnlkT0PXHqvF0pSlR/LKrqkWAHQNHLuR23wFty+cEA6tStdWHbBm+Kfk+MhKb6VDKpEjWpJ1XtBhQPXFly2bQILwsWnATVUB3A9yMaMmpYNugNjHqO2CE+nfGtUxgEXEsn5nnUswq/Z2UaHMHTaG3upBuDjhWbyQTMNTSqlQIJ8zUQsRa5vJ7DH0XnaaupVibjoccTo8I+yVKuZWf3dTkKxzI53BIItsSNpwFTyVKq9en5cCop1rUkxAvqk9J64unCM5OeFWpWR6Y5jG5OmLQBMfrgTiHGA7oDqJYqKskNyglgjMOkmPbAfjDiqFAqUaFJlIYNSgm4IiQo74Dr3CMyzIlVdMVIKqLQp2J72wzzOf0QNJPtsPef5Y4cviqrQqUGBJU0UWNVokSQBad98dML0sxTSoAXV55rSBcDfscADxviD5lKiUyGB1LrblUdwpmSQRGKx4fymVoCoxj7RSlizibQCCk2AEiev54bVMrWRy0a2CkJoEG5+991ZsJ98B8MyBD0jnyAXaRSAJFjquTczA2tYYB94N4eGepnfJcGp+7TzbswMEvzbDp7DFxpyBz8vz39vbGXzcU9RMH1tGM5UhwC4E9O/bAL6nEBmG8pAHpsDNRWiCDEbXHzwWlCklRfLRTVIjVYkKPe8bbY9WzQU7gKm4WDc9D2gXxXc0uoOskSfiB0sRMxIMwJi/TATcUr16henSgwQrsTZR1A7tHT1wozvDg7eWNNPLJGojd+pXpAjptgLipqAo65hsuoAVaIsXYG+55jeNoxHwbPVdLB6aASZGtqk9ybie29ugwGc/XU6lppK0oJBJCqq3BOwN7m/TC3K1UqJUKOzFySz6So9Aoj4ZvAxv/iLOG82VpliLxpj7oAA5tNrSYx5uF7Kj85ABIuWFp3sBbp64BPVpeYSKbIuhY1AElyTN5HLHph3wTJHXTmXfubhQL6u49JxvU4boliNUsFABGw9TZRHa9vXD+lwtmUpQUU6eqarsDcgbid4HX0wEj1NRCXK7lluDfr3xWq9T7bXdaSsKCEICDoLEtpdu9h0w1o0lOo0XCUjFKnF5JMOREyd4PTDSnlaOTpAsRpURflvvI7sdvzwElSqEQLTXkRQtNV2IA3jYX6zhblMqXdatQFYkIhI6m7GDv8A0wRlaRrIKlQIblgBICpaP1xFxLiS0WUBhqaYkE6jIiAPugmCT9cBFx9kp0nVidZRhbe4+nr6Y9jOYy7+RVDVGdijFnsBMXCgD03x7Ae8MZ5MxSFdBzUkC6TG4UXBiYO++GwrV2UHSAbagLn3B/pik8DrsgUGm9ICmCazEENYQLT02ET64aVK7VaBfXVZCJU0zB5rQQJJmxg4BugY0zWapAGwI1MTO1gTB9MVwcUqVCwqZWVs0oSwjYSouPcQdsR8KrNTXWarsBIKEXnsSFnA9fOh280azMoaSNLAb6yhAuI6YBy1NdMmjUokrBCMylgLAyykMR2J6zgTL8KqU6qOVNdX+FnZQyjqSskHv0ntjC55vKWmjVVllUPX2c9I0ydUbyBbEnFaLqxzFVkcTKksSqQNgFg6D74DHHM5QFMV2+NOSUADHoQenrh74L4lUZIBNRImmDoB0nuAfpvimcS4hUo8irSqIYblQErPNcGTAkEE7AnGeH8Jq5qsaq1KZDEN5iqwUHYadJiRGA6zT4gyEqw2P9/TE+b47Sp6QzXbp1HuN8V8ZrVR0Gr5mYoiHiAT6wLSLA/XEOXzmoaajEMQACvxfrK9xOAs4z9OrOgqxXsdj+mOfftK4MatN2pnyygl1IgODexG9/z2xjhXEMtkmd0dak2OkrBBieYnecWXjeYpVaSEkqHWzHbSVBIJ+Y+YGAofDeG5XJZajVrNrNX4n/CNBMKB06DrJxTaOap66gSi+YFQQNXJAmbASZtvNsGUQTXXLZoOaK1Sgi0FlYAgnqTB3jFuc5wUwcvksvRGmBrg1TFtgQATcxOAouYzmX1r+6q0ABBRj5o+RMN/PF68NeJKVKgBUqolNYCMR8QjoNyRfFL8R5SqaiLV0FnEwojSbyDvYRM+uN/CyZelWNTNr5iIoCKF1KW3vsIEGxwHTOG+LslUHlrmFBPVgUnsAWA6YcVaOoEpBMSp36g73se2OQ+Js9lK8tRTR35NI+hI/PE/7PfFNTKZhaDMTQqsFIP3SbBl7XgEYDrFbNaUJdNSiOsSfntgjL8TpsP3RgxJVVLfOBErJ3wJ4h16F0aoZ1BCGCb+0wN7dsV7J8F5mqmuhW48ymSKmqbaiANMHcHAPKOUVZ+655thLehA6xiHOHkFV2EMQFB0k3tIAvaMIsp4v8qr9nzukuDCVwANQ9Z2b6H0xNx6uKCjMkqYEK7EkLJsAtuc2iO2Ag4gtJqj1WhmWVDsWJNrhRtvFhBwFw+m7r5S6QY/eAhnVe4k73mwwJ4dz6VX8unqCi9So4WCxuYM8nWwuZ3xYjmlpjSiVBeygAEn8TDeNrxgCa2UQAKTpRBENce5Aj+/qjprUmpWZgqiFpgTGkQbgk2M7dY7YcpQlTpgweZmkRHbVYjoYG5wNns4KBXUAzXbWq8ogAdOZmi0x1wBVfLVXU0wyou+oqbHuAeseu8YEp8brVlbLIgalTldYkmqQPhMCEkySfbBHCq2ZrqKlQeVTIkU96hHzsoI+eJBQqIunQAqgCFaNzZQOvc7nAZ4Emj97Wp6KirpCAyEVfhjtJ7DriTz2eGqHXvaIFzbluZG3fEXDtXmS7s1gANIg77bTBEE2w2pU5bXBvuDHL2+c4BPxLiNUK1OilNn6s7aUUdtoN7nAvBuEJSh2fzWKwWNl1TJ0gm3aOw9cMeLZPUxUuRTXm0KBzEd7ElZ9sAZhnDhgQqKAZYA3MWAO07WwBvFK7CjVWLhG5QIgQcewNnf8iqyglmB1Sxgcp+nYY9gIclnqC06SVQrL5S855JJAsPWPX5XxpmOI08vd6iqrtKppvFo+E2EC5N8AcL4KlUU2cqyaF/dtqBPKIJ1EFuvwn88E8Z4NlqRlqRbqIMlukGSAp2A/PAaVuN67oXaTAZWUAdth/PA7cfZudaRJTfYd7ggEi3brhcM8VYqqNT/AAoSineNomBcSJnG1TW7EQKc/DrFz3nT0nbAN8v4j89aaNSgbkkoxVgD3WdXuMaZ3MVKaK4qsAtmGlVI/wCkqQaZB9MVypxJKRU16dSQdLBTBPUweoFiJnFhWrls1LqTFhzLeegaOs9euADo8YQVyuYoLRZG1DyuQiQRr0jlqAg7p0OGtDiaE+ZloCU3WSGFNahJvItb1OFfG+E16it5bJWVRp0HTNPtE/0jAfh6glGUqJpqH4lYSCRtB+o+eA6LRzxLFhQE6SZTSzjoSD1ERbr9cJsytWhlw5ps3NqPmAAqpG/WPYYVZumlVgEqFSASyMzBdIF2UpbtYbWkYtfhCrUamqhENNZG5vImDO46demAqRpUM0i0XhGBBB2ERFomPyw1ybM1GKiudP31+GG+AkAAMBhVxLwzmadUAqvkh5V1B/dTJhgLx+Ywear5dfMFgp3kgGd1ZDYqTHTraMBSfFmS8lmekxNOpB5rtIO5E8t5AJvvh/wbjYzGVR8xmWpCkGUimsc0nRcS0xED3xB45qJmcucwtMU25ZQR7EyBBm3XFI4fX8tTUlCZgU2DGT+LlIiOhnAXnOcQpOjBwawHwvUMsSbQpH8vTpgf9n3BzmKbIadNvKqjzC7OrBSsGNBvBB374ReHMg2bzCpBVJLMEtFp5Sdjtc46kfD6UfNrUSF8xCtZWOpdp1Ad7X9yRgKhxXgTU6ZqVGoot9Hl6g29gQSdfTeMNP2f+B6dQjN1zqKtKUx8NtmPUidhtiseIOI6gtBXSoQbaBCp6Cwn54u/7MuJqtL7O76gplXg6QSbpq7ze/c4CzcXo00qivVchKaGCxhFJ3Po0WHzxy/jviLh5rvUpjNF2+JqbBFYgRIVtwR3GHf7SswtbO0stUqlKFOmatVe53HoxIEDtfC7MZLOBUp5bIUqdKsJGumHcjoXJskjpgKbxXNCv/qaiogBxpMfyJ+eH3gX7TmVq5TSKtALLqzaSt7FGIMGxsbW6YC8U+H6+WANegiajCvSPKTvBE2O+Hf7LvESU2bLVNKo9w5EGY2Y9R27YC0pwECkyZUhUJvA9LgydLdu197YV5XMQTQyNMFkA8zMfd1dY1Ez2iek46LRpDTHTpHbCGpwJaatoRmJPwlidU72kAe5OAr+YzBqCnQKl8wIJpUySFA7k8rd+YgSBhinDlyv7xiWZhChio0DsGufc4KyGVp0gURVDE/vfLUC5O1oJt13+WN61Qs5IpvUUDdRJgdOwNr3uO+A1y+dq1KS1Qmp2BAAMKLnf5bHrIwG1SGpUy81BzOw52A6gNsOo9sFU69RlRalPSzmUQW0qv8AuSZboYUb26YrNHPk18xUpqiUqY8v4oDnVfUp+8Rquo3icBadY+GmoRFAAMgCO0Eyb9hiGln6uryyG5TdgNIkmNIm5AAmY298B+FOImtz/Z9NEDlaqdTEj4fi2UGYxM1RUos1RzqqVGZwd4mAbxAAi/8AOcBPniwVgI1N98HpvuZMAdo3MYWrXUsQTIpSRPMXMSYvYgnrvNsDZ/iVNFIHOYBC3MkmbTeYjp1tg6hnkFIOqQGuZB+ncYAPiudZaLMYAKsNO5EiNhZcewhWixp1f9rmYGJk3sWIn8oxnAP+G166U6Z841OQBVOiZKiJgWA9cb0M18XnIo1NdZJB23MGN5kH9MLqCHyqaLFEaVJE6tRIEXix66TGEmadqDsC2skSQTGoe0m3pFsAy8QeHUcl0PmKxutQqrU7wADYFbWG57HCjLZKrQXVSqsCNlMkH00sIwPkeNaKjKoV0axQzcfO4I6Hpi15ZEddSqzLP+pIPoB2/P8APAKzxQVIp5qnSBYWK2M/K0x6DA3BuFVKL1BOqmVPluRIkfiG46icWhOD0qhM0okbm/r/AHGCWy6U3FGGIIJBAsLwb9G9MBzjimazHmcwWkCAAF+Ex1B3M4sXg/i4VCatIVG1X1GAB2uPc3wz4pwjzAeYFRYn7yg+n9cKMvWNGoKQJddU6lF16Qw2NunWZwFhyoTW32feQfKqSB2mmdiTMxffDSpn3pvTlStJOY6DJU7gmmomCeo9cCcMQs8ijyU0JDkg6rXEKeUk9L2j1xtwtKZZswmpSAWGkk6p3kNMwY2wDH7W/wC8cv51NnB5mB0hh8EaY0xe5wrznBA6h6NZloFpdNIMCbhTv8iMRJxyiGGXNLXTcgVYXSC/QhT8I0/1jFg4HTo0dSLOgDlVrxO++AoGcpKgfmqZim9hQ5kIEjopkdRpjFX4dlFNdhp0iIVDzaSfU/hvfF7/AGl0AefaQJZPikHYgm4jbaMUbJ5mmQSWVCogaQFkbfM9TfAXzIcLq0svOXoO6kwXQgmZ27gdzHXF04V4X8pGZ6hLkQygl1B/9ZvA9sU39neUqLTaqK7qDzClqULp6PVYghQei/EcP/8A+f0WqCjTp1q/Nd6SEKx9JuVnAUyt4cV8061j5aBiC2oE1D6lbIvpvi0NxmgiCmEimOQW5Yj6jDTxL4rXL0pqZOt5JMMSqaRJ6w2oGT2xQON+U2Wavl6uqmzwgYEMCLkGY279cAXnMlTzmapA1dD0xrBInVTU6tM9YaL9ie2Lxm+P1FeogytZggnUNMMB2vPsIxwilxqslVKytDUzKdh3Hseo9cdU414mr/ZKVahTZvNQFmIBVZ+IXYMCLwb4BV4ozz5+loCVaIFQSKi2bcCIO8xbFF4VknZ9CFQ03npB3GLdxriBpFGpvDMsCmxVisrIaxIv0OKPkswUbVMGev8Ad8B03w7xtsqRSq1RUp7EDdfb09MW3jviFaFPWpBJXklgAZFr9scWoZ9mNiSTJJNv/bBnDM55z0qDyVDiDNx6fK8RgOlrTarTUwrGJCxGpjGokfQdt8F5fKeVUNR301fL0qqyaaD26tPU4ZZBQOcEBAIvtb19MZr5VaiyNQjfTYsPU9vbAJqdRlBcktUqCJK3a1okwu0lcJ+G8AoxqbQ3lsxIQkEvcdLEi1iIHrh1Wr6YFJCZEvWqWCCDA6EneAIAg3wmrZ6q1SolMS5RTT0WAYTIP3pNjJtFpwAeb4rm/tCrQy9VKZsalVCdUCNRmAsfLDvOJQ+yFWdKjaVBOoXYRuY7wYjAh4VXSiXaowqkAQzyJ3MRYX6DFQzmaNFVfzNNZWP7plmXmJgHaLyewwEmfztWmRl6Lq9V6sOyoIuICzFx1PXBXEco9Ooxrk1qgglUaKaTaLESR1GwnAI4olFwxZnbvAHNuYEWvuewxpkq9Ks9X7Q9VKbc00zJLdRtuwHXtgGHE/Mr0wKWlVpqzEQRaDaTIP8AcHHsFVeC1atB2TXRolC0OQzlVHKBEAKR3vvj2AQtnyopltKh1A5YJkACS3TocCVKrMf3gDSYDMBY9CsSD69DgHIcNZgOaNQkEiR88WTg+QVV0VgrRZQAJg9QfrfABZTgi6izrJBkFTv1tb6YtGXzlNtIDMr9VYE726WIxtSooigppadwxKk/Sx2GBKMOxLqE3WVeD3jUP6fXAOFzqhgNWkXNjFj/AC7YafaaZGlGuOog/Md/fFdp5emzRoYPJ8uosDUR8t+lx64GapXVdCElbk2XWpPqCUiRsI9cBY/P085Fh97Zo7kmx9jjT7PlqpLaCCbnSdJYesW3wmqcQrKhQuvmkSj2p6o+IEXH8pnAvBOJFi/2gRUUxqCwQsC4/EBtB7zgHwr6Cyw3KRcfhIjdBv72tgLMZxzFNCKJu0imCCDuNQkAmxgjpjfhiONQLCsILKUMX6XE6TeSD1vfG1ag51+WUkjmgCZgAAIWhjEmSO+A3HCqGYpF6gB0kA1FcqyxadMQe9sScL4e9Et5OYSqzdX1SAB96LWmwgYrnGeIVyi06NQt0dPKFOB3M9Z6g4F4elVGYaWVQJOpzO3MoaGJkeowBXilyq1Hrl2K2UTAJMREmdAvBHeDjnVNr46tV4sK+XkqVkErTZQTVCi4DNIUkA9L745TXgsSohSbCZge8CfywF9/Ztnm8qvSFEVijCsqM2lSfhhrX6ECDfHUc1xyrTMfZXcBVLGkVME7gKYLRPTHGvAXGVy5r6mCllXQzAkalJgEAgwZn5Y6n4S8TjMUnZnpGqGMqhNoMDfee4tgNf2h0TWybIA3MVgHcEGfz6Y5FxnKtQp06LFdWpnIBnoAP6jHX8xxEqTUr/Au4An0gD7xxy39o6g5seWummaSimB2v26z0wDfwfwXK0cuM9m2mdkOwB2tuXO4GPZriuYqZSKTkA1KjNcDkLAqDqMjc27YMq5RDQBZf3amQenLb57bYo+dzLVavmMABblUaRAgbDqf54DTLqVIeJMwoj4j2Hph/wAY8KipSGaywgRL0idREfFFhcGeXE/CaaVaxq2UIAFUwI/8+uLFms9TpKWR58zcLe/cevTAczoVxBk6QBsN2P8AQYZeBag+1gtqgKzcsyIF7De02wLx6mNfmqulXNwOjdfz3j3w1/ZnTJzuqJCU2J+gwHXuEsK4TQumkFFmEG21tsMq9AspCMVMwWHT+mEmUzLogqKuuVBFOy3J/F6DDGtmfLUNUYAxdbxIubxe02wGKuQSbupe3xzcxawNuuwxWlpLlqleKhkvrLRpW4HKTuQCPrgPNZ2kc0DRp1h53KrBiL2JY3JF+4AAOA+N5mnmddGnUIrB9FNmqBg4HxBRN4ExMXG+AlPiGnm80tHUQiAliDALWAHrucaeIuK0stVBZBUq2ECAVB7T/XFe4nxFaASjRy+leutP3jHYlj73HS47YjpcAzWY1ZghRTJnVU3AAAFhc2wGOKZ4uzt5KgSAQwAa14HpB3w58CTWWo7Igy6Gwkm+8LNgB64xwnwYhl8xqdpDbkLEbRuf+75Ye5vK02prTYRTUyEQQD6FRv2vgF/iDOOyVQrkgrOkCSLEBYFgALk+2PYeZbIqlCqEQIDTczv93r649gKFlqpYIKZhmAvG0AX9/XBNOko/zCZG7oSpv8/pgmnwVWpg02KPpUmQYFh2GAKeWq0CSVUr+MmzSdxuZGAlz/EGpBKinlP3osSO/wD7DBWWz5elziCw+NWCwYsZI/LB65SgDyiS6iaRIIYTNg3QXnEbcOA1My6IMKQ1o6bWI+WAT13ZZYwyEbjqRvHYz7e+JOHpUPl6HYU1lomYEmW6E39TacaZOlVoVCpGsOJIO17yLxNwCs9sb8S4eodDlq3kt8JQt1idwTb89xgCa1Z/Mpk6CLsjaFsVuSBeT/TY4myNSpmnhF0V1E03gBaq2kAG2uLxsQLRhNS4c6sEVNWpiCgUkKF+8jMJv1Bg26jFjq5CquYpsS8ooRWQgwbmCGIBCzHKZtgMVa5yhZtOmoziTV+AlrxyxpPrEd8RjiFLlq1qxgtJVVmOhDCAwA6mSTHbDPiD1Kyaw3msvLWS+lyBdgGFiDtAE9+mK21Gmzk6tDzYgaXTp8I+IdCdxffASLmatR9JpVVEgpTBMOJsQWnpfeMNcrRGYc08ugWspkK7QAbhi14YSBsJk4zw7PeQwojWNJ0pNPUhIFiSCL3ncW9sWDLIwdNSqwqKYcEKehYggzBJFsAn4xl/KRKeYWkqkFnXmJESNSMIEAkWPfHKOKoFqui/CpIUem4x0/xlQaihWmx0k3ZiCw6kSRJB9b745RmTzt7x+VsAw8M8RXL5qlWeSik6gsTBBBifecXTP+I8sQGoU6j1SZB0ifzF4+WOcgTjr37JeHUvJNaJqaiuo7RaQv698BWOGjN5+qAQwpg80Tvv7z74v+Z8EDMUVosvlhCGRhEqevvqG9+gxYafDwKzVAY1KAbdQTf3ggfIYrXGvFefyJh6VLM04kVFJpkCfvKAwkSLi2ANzfhOvUhNVBKSQERlZ9Q669pnsPzwDR/ZZS+/XY3k6FAv85MYTv8AtefrlCP/AF//AK41b9r/AGyzT/3/APjAWOj+zPLKWPmVG1GYaLfkBiDOfs5ohf3dQr2kT9cVbM/terH4Mug/7nJ/kMJ834/z9flVxTHXQo/mZwAXjPhVTKuaTwQbqw6+nocSfs5zOnNMOjUz/MYS8Squ8tUdnbuxnGfDmZKV0jdiE/iIGA77lgRASFEiTAMKO09TAGEHirKqQS1RmtqWm55R0ZxAksJBA29MWWmTBgCw6+th8sBcRzQplWYMIuUieUfF9Ob1AMbYCi8WyGYzRp0abqtMKX1gsCQ5O4NwLG3zOI+B5LJ5WspVqtR1fQHMaVbS2ogQJGwEzuMXmgiUKZqRpLsLx02UAAWufris8WrvVoVBlzTTVesSdRWCQeUCS214wGvFOD1GpLWBioja1LgmxJgMAI0mxjpJ6Y3yGdIIWo/mVAsNKmnTQeixB2+Jt+mCOMcZ1UkFEhi4uQC2he7Dey3jvhPW4suny6au+ZqQF1AqqneSTaBFsA8GcAmbt+GencmwAvaMb5Q6ogxBkswuPUyYxW80tYuqqpqFh+8YVNM9D+U2OHVJilPza1RQgWyrsB1nudr4BpxTiSpQqKs6Sp5j96VItHrj2K9lswczSeqpIXQ4uL2HygHoPXHsBNwPP06lNYqBWCqotcnSO8Bvl6YOQoQQTTYCO3X0OxxW8rw1TTp1FgVFAMqJaNI6ECLTcg974nHilAQHUiqll5AfT4mufew9MA1+xUtckMuoemncGfngHirLTlyGqSbKLqOxK3AM3mN8N6WRrMupqemoegIYCP5de2AczRZANY+Ahm08xEA3LQPT22wGMxVIoBWUtJ5iuk8sEgwYkgx1EjAtTJUXphmpFzGkODqJMgfCOZYLX6AYh89jz0QVVjpNSSsRuwDC1pnp6YFzpkEKtV1gCpUVmQsdyGOwO3YRgCxl61IOKdRIpgBubUB6EFrdrxg/KZ+pmCaK0nVKdnYQZ6iGAkewwo4fw+oFqVRUFCoSQBEjuNTTpn8+uN+K8dqeWhhVAjzAgHOII1LUIvflIF7euAsHDqawV1umkaVbWCXANw0ghgpN7A774LqnLM4OkHMWYmkNTHrDCASo6HfvOET8bosgUUOUiF5mGrtbpibw27pIqPSolRrDMLrrneQCCPhue/fAHfaqhcJ5bBJYMjHSArA6rECQAJvteMQ5as6M8Fko058nUSZ9wZid52sbdsHxKi0zSq1Ca77VBT5b2UgNGpR3xbeF8JCQFgWHP5hZibydOyi+w/pgKfX4aWpk5gHzmlgSYWogJIUhQZMA9m2vjnnFuFGPPghagLgBIAhiCPQCB8iMdF/aHnPs1Siy/GFJBkiDqmexE7g9+mJsrnaVek6NXem1SmzBCAuoOuowWBkBu3TAcaSmSQBuTAx3jwhRFDL00iAqxM7n7xt3Jxy/wt4eqH/4qoAiKspqYAliIBg9Bc/LHSeA8R8zUqzpS0x8ROAs6kl9XQC39/LFN8b52ohp5ikBUWkCKq9NLRv9MWWvWFKi7MbAfkO2OWeH/ElKnnn8wn7LmF0uGuFnr7AyPY+mAlq8VytUahFOehWI/phJmPLJsy/2cLeJ5I0qtSkJOhiB7A2+kYD0nAT5qms2I+WCMhSIRm2BMf3+eF+nFlNRRQCUxcLz+pmfptgEWZ69MQ8MfTWpm5h1NtzDA4kzB3/lj3BSfPpxBOoAA+tv5HAd44Lm2dkciFZebtMmABuTv9MFVMuKiB2HwsXUncXIAgiy6d/fCXgaqvK55kvv0JMWG/b54sr0BVVFYyoZSY6xePaYwFS8Umo48tELMU1IKbfCbDmFha+k264qmbyJy/NWZ2qlBqphiRJJux/p7746zxDLyNlAJhjEGD7R7YTDhlAeYlNCGZZNQgt8JlQWa5PWBgKSnF8wyrTQrSCsAFjTqDAQCQIUCd7m+G1YlGeq0u06dEWaAJC2kR+KDadsEZPg60tTCmC5mWIEzueu3SBhbnhVdKgqVfLiwSms6hAJud/WPh64CDIUa9SpWq6VBghQW5aYWCTJF7b2xPS4Utb94WLo51FbhIAAAjrtJO3pidXpJl6dNlYILAPK29Sp5tWxF/XG9HMhrioFW41sQFtsALAL0nrGAMz9ErQcLAIRtx/0noI6Y9hW/EaHlVahYaCHCsJiSCBc98ewCojSiCmQf3Y1FGKRbtPNbcRhXnuLaWDlEa1iy9YAhlk/CZg+mHLVcs9JHaNelQANQKkKOYHTBO2+KxWFEyHzDaZ20Sd/y698A3XxrXYc7pYyIW4t0j+uGWR4PmaiGpXrNlwSHDl5tEQVmY64qmWy9KhmELGQvNsSJvpm3eDGCc74meo51sGYzBINvQCw9MBezmaVPWp56YM+YsCCVAlhEm5B73wHS4PWroxFcAPBcIoBHqWDXMenbFfyXGadSgyvJuCQet/QWHphrwvi+WpUxrdkKGOUMQesGQZHS/TAG8S8NPpkZio9NB/lAaSx2HUBtuowuydNqKJrpnynUnnUMsdRokkCxNog4ZrxoF/jUCOZeciIOmJpyLfdsBiPgXFKIrs7soQqQphzvIYMpkGOhAwEPDuH8PqE6Q9PeD5vYja5A9BFsWNsmj02nTVjlIqQ59Piv7kH5YWpxPhtFGZaNNlmGPlmb+kYX5XieUOZCvSUUnTVzanG/wCEgmfY2wF54PwpNQqyuojmTSSBFhpmCo+mGucq6AzQNIEjqbDCd+L5ML+7raCLDQjCRG10Me4xX6vjCNbK6zpA8shrQe8RNwT3wFE8S+J3zoJeAQeUCQAu3U7nfDapxumuVorRDZmqF5xUTzPLAWDpkW+oxSs5mEZmI6uSPY37YsfhZkpBcw2aZFWW8pFaWIOxMEQY64BA/GazUhSZyyL8IPT+xjoX7PubLqAxWWMmd/f0xzni9Sm1V3pghXYsFP3ZMxa0A2xavB3GEo0rnYm1+p9owF28ScTABoquoCxA6frjjvFcvoqOh6H6H/xjpGa46KyeVRdacnmdlYn3HLbFD49lFSsVR9YOzQZPS8jvgLz+zTIJm8pXSsoYo4AcgTBExJ3v9MY4r+zSoGJpOpQ9GkR88ZbNplMtTWnU5lSHKahLb3lRMTEziq5zjFR2nzGn3OAn4j4XagC7ujab6VMzeDhdmayESv8AID88S09bf6xHe7fpgLieW8kjmDBton5gyBgAMw+JuBVxTzFJ2EgOPrb+uAqrgnGEe4wHachVUVSGEmoFEdht/TFu4TWDICLAiB8vXHLKXF6bqjFo5QHsdgDPT2xa+AeIaHl0ZfTyt91thtssYC6MoYQwBiN7+s/mMCtS0MTdiTMDpNrfLAA8S5XUx8zcAHka8f8ApxuvibLFb1Y9lb/8cBDxLWDNoK9jY9TGFnFERI2XkEADcsObYGLycbcR47QUO61dbLJAZWuegnTt9cJcr4lpqNHmlnIBhlOgTJsIJsScAR9lRiEqKjHTa89oB+UGffEOdo0g4o1EkGCgNOIAA6wVsbRAMemCs9xPKLTDLVbzIhhDc0jaYsJ7YXpxOjU/eNWamxJEBC1jaZgDYdj0wEPEci1MVQ+iRTPloGBCgDcDf52vjOCOI57LLSqKtVm5SSSrSxiwmNsewH//2Q=="/>
          <p:cNvSpPr>
            <a:spLocks noChangeAspect="1" noChangeArrowheads="1"/>
          </p:cNvSpPr>
          <p:nvPr/>
        </p:nvSpPr>
        <p:spPr bwMode="auto">
          <a:xfrm>
            <a:off x="765175" y="-762000"/>
            <a:ext cx="396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news.bbc.co.uk/nol/shared/spl/hi/picture_gallery/07/magazine_faces_of_battle/img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14" y="666750"/>
            <a:ext cx="6124321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egfried Sassoon by George Charles Beresford (19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2268"/>
            <a:ext cx="3238500" cy="45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Siegfried Sassoon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150018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WHY DO SOME STUDENTS (AND SOME TEACHERS) GROAN WHEN THEY HEAR THE WORD “POETRY</a:t>
            </a:r>
            <a:r>
              <a:rPr lang="en-US" sz="4000" dirty="0" smtClean="0">
                <a:solidFill>
                  <a:schemeClr val="tx1"/>
                </a:solidFill>
              </a:rPr>
              <a:t>”?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7" y="2514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038600"/>
            <a:ext cx="8318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Metaphor, simile, oh no!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967335"/>
            <a:ext cx="5653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Hidden meanings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7266" y="5410200"/>
            <a:ext cx="3841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Weird words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48006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Rhymes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99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700" b="1" dirty="0" smtClean="0"/>
              <a:t>The Hero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“Jack fell as he’d have wished,” the Mother said,</a:t>
            </a:r>
          </a:p>
          <a:p>
            <a:pPr marL="0" indent="0">
              <a:buNone/>
            </a:pPr>
            <a:r>
              <a:rPr lang="en-US" dirty="0"/>
              <a:t>And folded up the letter that she’d read.</a:t>
            </a:r>
          </a:p>
          <a:p>
            <a:pPr marL="0" indent="0">
              <a:buNone/>
            </a:pPr>
            <a:r>
              <a:rPr lang="en-US" dirty="0"/>
              <a:t>“The Colonel writes so nicely.”  Something broke</a:t>
            </a:r>
          </a:p>
          <a:p>
            <a:pPr marL="0" indent="0">
              <a:buNone/>
            </a:pPr>
            <a:r>
              <a:rPr lang="en-US" dirty="0"/>
              <a:t>In the tired voice that quavered to a choke.</a:t>
            </a:r>
          </a:p>
          <a:p>
            <a:pPr marL="0" indent="0">
              <a:buNone/>
            </a:pPr>
            <a:r>
              <a:rPr lang="en-US" dirty="0"/>
              <a:t>She half looked up.  “We mothers are so proud</a:t>
            </a:r>
          </a:p>
          <a:p>
            <a:pPr marL="0" indent="0">
              <a:buNone/>
            </a:pPr>
            <a:r>
              <a:rPr lang="en-US" dirty="0"/>
              <a:t>Of our dead soldiers.”  Then her face was bowed.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news.stanford.edu/news/2008/february20/gifs/brit_women_s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8575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SEBQUEBQUFBUVFRUVEBQUFBUPEBQUFBUXGBQXFBQYHCggGRolHBUUITEhJSkrLi8uGB8zODMsNygtLisBCgoKDg0OGxAQGy8kICUvLzQtLDQsLCwsLDAsLCwsLCwsLCwsLCwsLCwsLCwsLCwsLCwsLCwsLCwsLCwsLCwsLP/AABEIAMIBAwMBEQACEQEDEQH/xAAcAAABBQEBAQAAAAAAAAAAAAADAAECBAUGBwj/xABDEAABAwIDAwgGBwYHAQEAAAABAAIRAwQSITEFQVEGBxMiYXGBkTJCc5KhsRQjM2NyssEXJTRSYvAVgoOi0eHxUxb/xAAbAQEAAgMBAQAAAAAAAAAAAAAAAQMCBAUGB//EADYRAAIBAgQDBgUEAQQDAAAAAAABAgMRBBIhMQVBURMiYXGRoTKB0eHwFEKx8cEGI3KyFTNi/9oADAMBAAIRAxEAPwDG5r+bq12hZmtXL8WNzeq6BAQHZfsX2bxq++UAx5mNm8avvlARPM1s3jV98oBv2NbO+998oBv2NbO41ffKAcczOzuNX3ygH/Yzs3jV99AMeZzZvGr75QAn8z+zhvq++UAB3NJs/wC998oAZ5ptn/e++UA37J7D733ygHHNNYfe++UAenzP7POpq++gDt5nNm8avvoCY5mtm8avvlASHMxs3jV98oBHmZ2Zxq++UBB3M7szjV98oCB5oNmcavvlAArc02zRvq++UBk3XNvs9uhqe+gM13IC0nLpPeQFi35uLR2vSe8gNqw5prB46xqz+MoDSbzMbN41ffKAkOZfZvGt75QEv2LbN++98oBfsV2bxq++UA/7Fdm8avvlAQq8y+zQ0n63IE+mdwQHz3fUgyrUaNGvc0dwcQEB7/zE1Y2YR969AeimugIGsgImsgImugIm4QDdK4oB5O9ARdVhAAfWQAiUAyAdAI1YQAnXkICTLwoC1SuUBY+koCpcX0IDMuNoHigKh2keKAFVviUBTfmgHp0UBeoMhAa1lM5IDdtzlmgDh4QEsSAeUA6AHceg78J+SA+ONrfxFb2tT8xQHt/Mkf3cfauQHoYBQDoBsBKAm23KAIKQCAg+qAgK76yAESgGQCQDEoAb3oCrVcUBWc4oBMqFAWWXMIBql8gKNa7QFKrWlAALigJNKAMwoA7EBapFAaVrUQGtRqygLbHICYCAIEAkAG5d1HfhPyQHx5tX+Iq+0f8AmKA9o5mbjDs8j7xyA9BZfN3oA7LxnFAGFyNyAZ9wgK76hQAy5ANKASAUICTaZKAkaKAG6mEAF9FAV30EAI2xQEHWxCAr1KJQA/ojigJN2eUBI2CABUtoQAjkgJNqIAzKqAtUa5QGtZ1SUBq0XIC0xAECAYoCvdjqO/CfkgPj7an29X2j/wAxQHpnNndltmR/W5AdlTvCUBdoVigNOhXQBzXQAa141pYHEAvdhYN7nYS6B4NcfBAC2htKlQZjr1G02wTLjE4RJwjUmNwQGPyc5b2l7UdTpF7XAw3pGhmP8OZ8jBQHVtpoCcAaoAVW8AQFOpfIBmXMoC3TMoAmEIAVRwCAA5wQCACAI1oQE4agA1AgKVelKApVLQoCAsnIA9KxcgLlG0jVAaNvShAaVBiAtsCAIEAxQArgdR34T8kB8d7V+3q+0f8AmKA9F5uKJNofxlAdpRoFAXqLCgLLcXBAGpBx3FAcs25FTbxa9wDLS2kYnQ0VKoEuzynC+PBAB50OU1oLJ1BpZXqVRDMJa9tOJBqF0EAjQDI57kB5Fyft7ipWwWgcahDiA0gGGjFMnu84QH0vb3k02GXei30gWO09ZpzB7EACvdoDOr3aAqOvEBOleoDQt79AXWXcoAdSsgIdIgJNcgCsBQB2UigDtoICbbSUAVmzggDM2e3ggCiybwQD/Q2oCbbcDRAEFNATAQCQCKADcnqO/CfkgPjvav29X2j/AMxQHrvNHb4rEn7xyA7ynZhAWqdqEBZp0WoCwGNjgN6A+WOVG0fpF9cVtQ+q4t39UGG/ABAZ5G4b0B63zZbOt6dN9WljdVIYysXAQx0Bzm0yNxMHwCA66teEICjWv0BRq3JKAGHlAGYSgLDKhCAtUrooC0ytKAMx6As0igL1BAXaQCAssCAK1ASxIBdKgECSgCNQEwgJBAOgGKAiUAK4b1HfhPyQHx5tX+Iq+0f+YoD2XmddGzz7RyA7g3CAgbooCTLgoDnucjlA612dULCQ+rFFhGRBeDiPuhyA+fWsQBbd8HdO4nMDtQHsPM2+lUpXFJodLXMqS7RwcMMgcZbn2FqA7S82aEBk19moCv8A4agCM2egDssEAT6CgF9BKAkLYoA1OgUBeoWxQGlb2hQF6nbwgChqAeEAgxASDUBIBATAQEggJIBkAoQCQArl3Ud+E/JAfHW1f4ir7R/5igPZuZylOzz7RyA7SpQQATTQCCA4/nZuGDZ2F4lz6rBTzIhwkk5aw2fMIDxZpyQEWZoD07mbe5teo7caZEdgc0D4hAerurygAubKAQohAcxy927UsmUHUQw9JVwPxgu6uGcoIzQHRbFqmrb0qjhBexrj3lAXuiQDiggJstQgLNK1CAuU6QQFhrUBMNQChAJAKEAkA4QDgoBY0Ag9ASxIBFyAiXICvdO6jvwn5ID4/wBqfb1faP8AzFAe58yLJ2afauQHeVKCArVLdAVn0EB5Rz1MeH2xJ+rh4w/1giT4gjy7UB5o3RARZ2ID3bkLsujTtaNWm3r1KTOke6S6YGICT1RiGgQHTtCAMxqAzafKexLi36VRxAkEGo0GRrqgOF52tr0KotGUqjKkVi55a7EGgBoEx3nyQHRbM5d2FOhSYHyWU2NIEGCGgEaoDe2DyloXbnNoYiWiTIAG7eCeIQG60IArQgDNQBWuQBA9AEBQDoBIBigGJQCxICbWKAOaWSArPdCi4GY8lSgY22uVdva1W06pcXOaScMOw/yh+eU7lVUrxg7M6OE4XXxVN1IWsuvPy8jndu84UteLQRAAL6jTiDiY6rZjISc+GioqYrTuHWwnAUpJ4h38E9GvFnEUtvXIfiFaoHE4nuL3Oxa+k3QiCer2rVjVne9zu1cFh3BxcFa2isvZ/wCTzC+dNV54vceGpK6y2Pns1lk0e88xzgNmn2rlJid8+sEBWqXLUBVqXIQHlvOHesdtazp1GOqU2MxPYwF7nmoXDCG8eo3zQHmm0Lfoq9SnhczC4gNfBqNG4OjKYhADoPDXhxzggkdyA945AXzK9kyMnMlj2b25ktkcCIIQHUNpIArWIDzK65n2vqPf9LcMT3OA6GYDnEgT0mcTqgOZ5e8hWWFOi9td9XpKhY4OaGkZSCIJ7fggOx2dzT2TqVN1R1YuLGl8PAbiLQTAw6SgOq5M8krawLzbh8vADsby/TgN27yQG+CgJgoAjSgCtQBmlAEa5ATlALEgIOqIADqqAmypCgBaVVAWsozQHFcseVH0UOaxuOrqwHJgacsZ4gGBHatarWyXXM6XDMFHFVcsnZL1fh9zkLjnAuHW7GM6lWCKlUAEOz6uEeqYjPvWu8VJxstz0lPgFCNdzkrx5R6efXyOOub0z1zMmSSSS48ZKoytnT7WFOyensDt6nSERoTBcdJ/uVLg1uYwxMZu8dg1RuHNp35HTMZyPgsUiypJWaa5M4G7EVHjg5w8iuyj5rJ3bZ7JzROcNnnD/wDRykg7Nz375QEOsgJNokoDHrcjmVL9t497i5gaKbBAaC2cydTrpkgPMudjZoobQLgftmNqEQRBHVOe+S2fFAUK3JCsdnsvqRxUy0ms09V7C15aSB6zMh2oDoOaTbQp3PRvP2v1ZJOQIBNMk+Dm/wCZAe1hiAeEAkB5rz3/AMPa+3P5EB6FYCKVP8DPyhAWEA8oCQcgJB6AkKiAmKqAmLhAMbpAQNwUBA1kBHpEAukQBKddRYHPcsuVot2YGGarwcMeqNMRP6KitVyKy3Ovwvh36ieeekFv4+B5XcXRqEucXOJzJc4uMnPf3rmyd9z2tKnFJOOi8EthVOr1RHaR8lBmmnqyncBrmlpAPzCsp5k7o1cW6VWDhIc1A1oGgEQFFpSepk506UUo6A7+5EYQcsJHidf0VsI2NDEVk231OKfqe8rpLY8RP4me4czg/d3+o9GyDugwFEwSFIKQSDQgHhAeIc9tyTf02GYZRaRpEvc4kjyHkgPUNg7Mp1Nk0aDmkMfatY4EYXddnWJ4GSSgPF+SOy/3o21qE/aup1C3Ijo8ZMHcZYPNAfROJANKAUoDznnlcCyzZvdXLo7GtE/mCA9CtBFNg4Nb8ggCoBIBIBIBIB0AkAyASAZAOgEgIuOSErc8Z21dGpXqPxYuscBmRAPVjsXJlNubPf0qEaeHilppt4lCnXa46wZzG8LCUGjao4inJWT16Cq18IyOamCKsTU0sZJuj0ufn2/2Vt5O6cB4q+Is+hCpdnEGmBAkHj3qVT7tyupjLVLPbchUxPc1rAXOceq1oxPPcAsoR5GticWpSWV3MKs0hxDsiCQRwIOa2jjvVntvM8793gcar1hJ62B3dpVxgkDKSB2wYlY0p51ddX7EB1aBIBpQHinPZbRfUnnR9Fo9x7p+DggPaaTQGgDQAAdwGSA8psLRtPlJU0zrYx/q0nOP+4oD1lANKASA8x5ztqMrMt+jDpp3FZrsTSzOnTkxOozUKSZZOm4WvzR3FLbLA9tMzk1ocQCYcQD4ADU9vY6JKzVLgIk65DtPYgKVptihVe5lKoHuaYc0TII1nLTLVYqSexZOjOnbMrX2LfTtxYZGKJwyMUaTHBZFYvpAxADOZnsgf+IBqt6xvpOaO8gaaoAZ2rRiS9sRMzlHHtHyQFO65R0GeuMnQ8TEATLhxGRzCAu2m0qdQEsOW45Qe0ZoA5uGDVw8wgJCoDogH6QIBY0A0oDk9s8hLeqCaRdQeZjDNSmT2sJyH4SFpz7BOzkk/M6dLi2IhpJ3R5zt3kje0C5xp9KxuZqUjigf1N9IeSmEU13XdFzx8amtrM5b/FHRE4hunMjxWfYpmP8A5KpHZ38zoOS3Jm4vqjciynP1lWOq0dk6u7Aihd6bGlVrOq870t7nb7G5ubdtaq24c6qG4OjzNIFpE9YNz1y1UQSdSUHys/W/0NVty1Z1OzuTlvamo63bgDmwW5Oggah56wkaiYV6jbYHzftL7er7R/5isgesc1F0BZhpMTUc1ve85nyWliKqjNJvfT1B6fTYGgAZAZBbcYqKUVsDO2htMtrMoUgw1Htc/rkhoa3uzJOfkVVVqyi1GCu342GofZ990mIOGF7DFRkzB3EcWnisqVXPdNWa3QLFSqGiSY4q0HinPRtPpbynSAypUwcX8xqw4+AgfFAddzY8tGVrYUbus1tZjgxhqvDXVmvPUw4j1nA9XyQHDbc5QNpbdqXE9JTZXYSKZ9JtIBsA94P/AIgPYbXlTaVaTalOswhwkAuDXjsc0nI7kBGpyrs2kTXp9vWGXCe3LRAYm1uXlqKbgHMqEgFoD4GujjGRGek6LGV7aGcFFy7zsjgeXPKKjX+j9FULixzxUJGRaRDXQNXQSD3IlYwOh5PcsLOmxxqPJqVCTUJGrT6g7OJ8FkAX/wC/ouqvqvpGthL+hMNZgaQNRJzIAEjOIWChrdl0qqy5YaLn4tczKvuceu1pNCjTpGpJxEmo8BxyjSXHDqZ3cFkkkVNt7mfsDl1cMc8POLpHAuLtchnnqZgKSCztnlvWjCx2GZxEACQ7UZ+HggOeueUNVwwl5cAMshA7UBnu2pWgt6R4B1AMA8NEAE3T4gucQNATIQFyhtyuwQHmOEmPKUA1ztmq8RJHbJJ8DuQCt9u3VP0K9Uf5ygLttyzv2ejcVO4nEPigNjZ3OVtFrsyKo4Ob+oUNpbmUYyl8KudFecubq4oibd9Egh2IOAYQNz2uIJHctXEOE45c1vI2FgsRJXUWZbOWFzi6z53AZgeAXMlw+DXM1p0akPiTOu5Pbcvq3RhlJzmtJJc4FtMsPq4jl3dqnC4erSqXpvTpyJjFWuzZqWVpdCqxtCnTuA0tIcxjKjSRkcQ3do3FdONdTk6bTTIbZo7DYKLKtMmG0qjg2T6NMgObmd0FZUpu8ovk/axMYuTSWrMK45W0qV8/V7CKbMTCDTBBlzp3xO7gqnWjGq5eS/PU7VPgladFSej1dmtfxnX1vQd3H5LdOGfLO0vt6vtH/mKA9E5trnDbkBuJxcWs7HO3+C5mJ1rWty92SeqUNpUzgNR7WYh9WHHCXcTn25LdhVUkm9LltPD1aicoRbS3tyOT2/tJlLaTqj82tt2Ooubn1mlxw5cZI8Vp4mTVWMl4CnQrTllhFt+XQ52+5wbhz3Vre26M4COuZxNJGZbvIhbLnTVRO/gbEeGYqUHNQdkrnM7U5XbQrAdKSGuHVwjAIPEz81epxbsmUVcNWpRU5xaT2Zz+0riq931xJcBAnMxrrwzWRQVTIjdvH6KLgipARlZwaQDAJBPbGiALUuC6lBz689un/aAH0hiBGY3QZ3Z9uqi4BgqQEp4IMzpkP78UBFz+EgcEBFzydT/eiAdjyDIQDOcSZKAZAJAJAJAJAJAdfsC1a2i1wAJdmSQDnwE8FzMTUlnse44JhcO8MnZOT1d17eRtU3AjICd53nxWs22dunCEH3UORORz4LEttHczNqW7YJ0gT49nar6U2nY5XEMPSlSc5aJIWw+UlW1phrS/E4nES45M3NZMtae2FfOm5zum8q5LQ8JUhUUNrRNejywbjDw89I0dRz/tSAc2VC3Jw1ghJ0Ha8ZPTZ814Gqam3uVRqB/QkhtZtPHuIIaQ9vyzVcqspb6NpX9z03BMErfqKi2fd8+vyObuXaH496qWp6aby2sdtyX5YgsFG5/lw06us7gKnwErdo4j9sjzPEuEOzr0dt2unkeJ7T+3q+0f+YrcPNnYci9rst7eXAuJeQ0DUEgiZ7pWjVSdV36FtKlKpJRitWaO0rvpKjnkRJ9HUAbgFpzeZ3Po2Fo/pqMYXvZGZVpud1gYM6RqO1ZRkloyupTq1Epwdn06rxLbXZcJ1Cr2N1arvA7mmx1It4iJ3DLPLvWUW4yuU1qUatFwezRxFSkA8tmQ3fGGQOxddSvG582r01TqOCd7eFvYE95JkrJKxUMpAkAkAkAiUBLDlM+Ci+pllWW9/kRJUkN3EhAkAkAkAkAkAkAkA4CEpXdjs7ewNNmFpLcsx6WcZwuTKrmldn0DD4BUKGWm2r789QZvzTcGvIAOj4j4LLscyzR9Cl8T7CoqNVr/AJfYu0nEnJ07id3cqXodSm8zdnexZq0WkZ6jTeCsU7Fs4KVrq5Tr2rXAiFlGo4s16+DhVi01uc1tK06J7MIzM+OYH6ro0qmeLueL4lgFQqQilv8AU6l1ENDROTBn2rn3ueujRjRhGC2ihqzeqCBrv1RFk1dXSKb6pZOIGCD5wrFFS23NKVZ0L513WcjXdLnHiSfMrqLY8HLdmxsdrixgaYOJ5+A1WnXaUm34HT4RCc8SlB2dmbVes9rZcRI01zjdmtWMYyeh6+tWrUqd5WvytzJMvBUbIyO+dPAo6bjLUzpY2Nek3DR/nMzqlw5z8IOGMy5xhsAifmtqnSja5wMXj6qnlWlufIe3uHNydJbOEOjIkZjI8QlWit0TgOJTi+znquv9lu72dTrdYyDESMj2Txha0K06eiO1iuG4fG/7klrbdb/iOfudi1W7gdYg/McVvRxMJHk8VwXFUOWZPp9P7M+owtMOBB4EQVemnqjmTpyg8s1Z+JGVJgJAJAOAhK3JviMs89Vir3LJZErL1BrIqEgEgEgEgEgEgEgEgJ0RLhAnMZcVEnZMyg7STZ3mCBkSR2mdeE5rjXu9j6XTSUFKLdnyev8AOpj7bqAhrTMBw0AmN8TvzW9hzyvGlrd9egG3v+gY5mEmCS3EYgHMT29iVKHaTvcYLirwWHdJRu1qrvTX/PgarLxvRh2IOJG4g9bhG7NajpSzWtY9HT4hSdBTU1KWnq+RpB7YzAyHiqbnQUX1MDlC37JwjJ5Gemca9mS28K/iTPM8fj36NVNaO2u2/wBi7tCoW08oz1J7OCrpRTep0OIVZRpd31KltWOH7QgbmggHLUk6q6aV9I/M5+FnLs25VfKN0vuVLm4JmST3kuWcY2NLE4lWeaXuYDtStxHnDe2C6Azvf8Y/4Wjid38jrcEqZMZHxuvU3NqUOrG+AXdhOceULUoT1uerxF69KTtpdpeKXP1v8ihRvmsp4HAy2Y1IdwHYtmVJzlmRz8PxCOHpdlU5baPX6E6ts0jE4zlGRyk93gsY1JJ2ibFbB0px7WpJPT3ZYp2DQZOZ4nXxVcq8mbdDhdGm721LYgDPhrw71UdH4V0SKjH4nkiYHlPH5qxxyxszRp1VUquUdl6efyMvlJUa5jYB1yJ3gDMytjCJqTOFx+vSq0IOK3ejtul0/NdzLrbKqMo9JUwszAaxxio6d+DUDvWxHEQlUyR18eXqeVKVOmXEBoJJ0AEk+C2G7EpN7F0bEuZI6GpkYMtIzGok71g6kFzNiODxEldQfoStNh3FScNMiDDi6GAEd6xlXhHdl1DhmKrO0YbddP5K97ZPovwVRB1ygyDoQeGSyjNTV4lFfDTw9Ts6qsQOU/qm5EmoXS5gVmUEnsI1UJ3M5QcdyKkwEgEgEEAkAkA7GkmBruUN23B3Nm4upsJy6oy1OnFcipZSfM+kYPtJ0YNxyqy53Zm7Ttzm7cFsUKi2ORxTCyadR7IiaAEyAJaJhuLMACMzlJzJ7Fd2ikmc79HOm1putfoVadvhqBzMoIgHrSRxUympRsyqjh5UqqnHk9vI6AVTGTTPw8VzsivueyeJkoXUdTnNphzqha3E4MjQEid5W/Sso36niOKTqVKzpRvJR5b68zTpU3OpsY4kERikEEeYzyy8FruSjJs7uHpyrYenSk9Vo7pp+6100JC3JBFKniA1459+qnNreTM5UbRcaFO6X5zBO2HUJ62Fo3mZJ7gFZ+oil1NKfBa1V96yXXdnM1RDiO0/Nbq2PMTjlk10Oh5PUw6n2hw8pC5+LbUvkdjDYONXBOtDSpDXzS19jpKNFtRpc8lsumeA39+oC50puDUYq+h2aXEZVKcI0Y37u3/108la7fRoz72zaD1TibqCRBPf4rao1W13tGXPDyqRvUjaS3X55lF9hmCMswcuPFXqtoa8uF5ZJxdtU/uEq27zkXkjwWMZwXIurYTE1O66jaLNOwOETLgDA35qt1ley3L6eFgmqVSV2le1+XUDWrYeq5sN3xnI4R2qVHNqnqU4vFRoLs6sbQ5ve66W8X7XA12vdUGBuKrHVES2gDvdux9+Q79MoWy6/D/2+38+R5zF163EsRamm0tl0XV9B6PJbGC6rUz1dg688ZcdSrf1WXSKOhQ/083G9WfyWvubFAspNwNJpNPq0/SI4uec/Ba7m5as7tHC0sMlGGn5u2wFV+Co0YyWYcQbOpnJWWThsazlOGJScrq1/EFcbSc52ekZ7g0Kvs7oulxBxqqCjdc3yXT86anLbavOmrF40yaOENXRowyQszyHE8VHE4hzjtsvkU3un4lWpWNBu5GUsBiVIbuJCBIBIBIBIAmDJQBqFTC5ruBB74USV00DsrC4YaUlwAbMTAOGJb4QY72lcupTebRf2e44TxOnPDWqSs4736f0ErDHgHGHEbwBmJ/vcoisqcvkbtWarzhS8pPy5e5YNBhGbvCJ0WClY2ZUlJ7Axbt1jTTLemdmP6Sne9g7HxMAudoOAneVC6ssqXUcsUQZhptAZvmTvnepbciqnSp4dWjzK9e8HrZ8OKyjTb2KcRjIU085ZY/AMt+Z3Kvc2KUI0YWj56+PmQuq06HKPJZJCdRNHB1vSPefmuzHZHzWr/7JebN/k4SGaZF0LQxVmz1HA79jZxupNo6C6r9UDTT+/mufCHeZy63a4HFzpYfa+2+jt6dClVrOnqBru84StiKjbvXR3K3GK0Um6T8rfR/4LFKoHQDDT2x8wsGuh1sNjKdaKa0b5cwZcRUjUO0/pO/wU6ON+hr4jGxwle1V92SbXg1uvn/JTuLqq5/1ctaIDSZGmh75k+KuhGnCPe3PMz4pOMpVIvWW/lyXyXvcukGmwOqEGrUzBdmGD+bPfv71r37Wdo/Cvc1amIq42ooN7+it9BqF/SDCyDBEGcsZPpOcRnJWxKEt0eiwlXDUqfY7K1v+XVuwG4v9MJgCIAyaI0gIoN7ltTFxh8Gy9DOqXk796uVOxzp45y1uP9LxEEbmgTx4/NS4WVjGOLUnn8CvtC6hhA1d5wppQ71zXxeMy0Mv7pb/AD+2hirbOEFwgkAd5Kxu1ubFoSaSFcbkgTiLadQKzNYSASASASAkxsmAobsA/RZZGVhm6kFdwgqwk0RSJpkaFrekZ/VTJ6w7wfkVQ+7NPk/5JTsNabSqMcDMjfOZI70qUozVjfwnEq2HqZ079fFG6duU8ok+HzWksNLmemrf6hoK3Zq5o2N02oJG6QRwyyVM4OD1OngcdDF03KGltx3uAGXGZ7VitTYclFFC8vPPed3itinSucnGY5RVuYK3tySC6Y1g9+We8Kyc4xj3dzRw2HqV6qdZNRWtnz6fL+i/j3HwWrbmjvZ792RWunQ0q2CuzSxMskGce/U95XUWx4Oesmb+wXYWAzkSQ4fIrRxKvKx6ngs3TpKV9G2n9fA0L65DSAPDty+WXxWtSpt3bNKEHha06ret2knrmXJ39NQFJxIydnO8ZFWtJcjpYedScbqWt/X85Fq2aTUaHZCZc4atAEnLuBVVTSLa3Ix13ReaN+jW6fImHgMc4ZB7iKZPpkcT3D4lYOLzKL5LXocGVCVWUYupdtc76fPx3HFQSCZyzO/+yocXayJrcOnRtdp32sUNpXvWzGJzsznkBuAWxQo6b2SKKUKlOd3o0UulO8DwyWzlXI6caklugmHFo6Dwgz4LFvLuhXlNxvT3Df4dEB3rHLf3kqnt76o4UruV7j19ntpxiOp0aOthG/gka0p3sSpSWiZDaOzaTqRqUHPOE/WtcJLQdDiGWqmjXqKeSolrt4mLbb1MSqzSNAt6LJAkFZaC4/RlLoi4QW5WOdAgaSnMCGFZXA0IBlIHBhQCxRhuup8ljLVEDV6EE+feFEZhGhYtJp0jqA9zD+B+qrqyWsfmSavI/ZznXFTBhxU2Phz4wtJOEGDqcytLH4hQpxb5tbc+ZDKW07clxfhDDJbVaNGvBg+evmrqVTTLe/R9UDat2YaTGtHqgnvI3rVk7zbZ9HwdPssJTjFcl/BSrXZmAFfClfU52Ix+R5eYS0tYBc+c88O7xWM6v7YmeFwSa7auteUX/L8Q1a4PAHs0PgVXGBu1cQ1sr+GxBldjhrB4HL4rJwkuRVDE0Zr4rPoytfVBEKylHU0sfVjktc5V2p710jxj1NrYxmk5vH4HcVp11aakei4U8+HlSvv7PkyzcEYQKpwloxY2AlobiiATvKxUbvNDVdC6tKORU8X3ZR1Ukr6X2XW/8k225w4mdZpE/wBQ8FhnV7S0LI4aUaanS70bfP039Lj2tRwxjQ4HD3oH6rGoou3mcmtjZOOVrVDV62IgHMNGEdkcFMI2V+pbhsspJy3evlyS9AheAACTkJOe86DyCws22zYhVg6zk3pHbz+xUumhxy/8/wC1fTbW5XX/AN6enL28PPr46cg7aQIAOsfJYuTTN2nQjJKL5jVG4IJAI+M/qiefQxlGWHaclf8ANC9ZgnDinJpMnXMgfoVrVbJu3U4WPgoVVbe2vmQNu6o6d7jl2DcmdQVuhpBLSn0VRwObHgsqDi0/qNQsaku0guq1QM5+zMDjvG48RuWysRmQACwkys+20IDCwWHbAkbNR2oKla1V0agAttexZ9oSSdYneFHaktOOjQJ1jmslW0MSBtCdAfASslUMkm9kSZZyodUg1KNsDGLhC1pza2IL1K2DaRG8knxK15TbncD7Oqmm6rGXSMw9xLmkHzCVoqaj4MOLtewS8DX16kEEPyMaTGR8x8VhTvGlG+6IIUrp4yOYjQCDorHFPY7+E43iVOMJWa2225L038QtZ4YJY0Gd+UpFZnZs9TWmqMc1OKfiUKl+4nNXqijlT4jUb2BVLmewrJQsU1MVn12YGo6VZFWNKvVU4tsYgxoY47lKtuc/9XKVNxl6mE7U962kaJobMrYRrvVFWNzq4Ct2a3NNt2wghxBmBGgAaSR8yqMs4/CdZV6FTWq03tbZJJhbd9JuQfhHqiQQOKrkpvdXNmhLDQ7sZ5Vy8CO0azA0OxNc6Roc3DtHgopQk3a32NDjUKEqSqqSc72ut5LxXVGWbwTnrO7RbSpu2h52FSUXdMPTug45kTvkqt03FFirZYtLd/nuWjXY0gDPiclgoyktTu4fEUowhZavf88xqlyHQOrG7rZjxCyjHLqTXruvZK0Uud9QzKNOZqVATlAmT8Tkq3Ula0UaVTFUoTbbc2tnfQuVr1hHpN0DRB0A0WtGlLocqpNzk5S3ZGntJjRk4TuzUuhKT1RgQp3jCc3DzWTpSS2Ba6Wm7V7Y7wqss48gTx0h67fMLG1ToyCDq9P+dvmFkoz6EAX3LP5h5rNQn0AF1Vh9YeazSl0BBtSmD6Q8wskpdCynbNqT6SmfWCZZdC1qnN3vb+h3Ppkek1QoyRiqUXe0vyzZXDmcW79/krFm6E0pRWr8fsJvRz6Y1UtS6EuNNyvm/LhqVZg9YdmawcZdCMlN/uLIvGR6TfMKp05X2IlCmlpIFUrsPrN8wpUJdCxzi4tbN/bQC6uwRDh/ws8kuhX2dNfu/L/Qm67YHziGeevHVRGnK2xbS7ODvm/L/QEK1M6u/wBxjylZtTXL2JXEMQlbMM40uI80TqEfrq3h6Feo5m4jzVsXPmiv9VUIlzcJIcJB0ncd4WV5bFUpuQN1YYIxbzv48USd9jAxnarcRkMgEhAkAkJEgEgEhAkAkJEgEgEgGQCQCQCQCQCQCQBKehWL3RbB92QNZFQkA6ASASASASASASASASASASA/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SEBQUEBQUFBUVFRUVEBQUFBUPEBQUFBUXGBQXFBQYHCggGRolHBUUITEhJSkrLi8uGB8zODMsNygtLisBCgoKDg0OGxAQGy8kICUvLzQtLDQsLCwsLDAsLCwsLCwsLCwsLCwsLCwsLCwsLCwsLCwsLCwsLCwsLCwsLCwsLP/AABEIAMIBAwMBEQACEQEDEQH/xAAcAAABBQEBAQAAAAAAAAAAAAADAAECBAUGBwj/xABDEAABAwIDAwgGBwYHAQEAAAABAAIRAwQSITEFQVEGBxMiYXGBkTJCc5KhsRQjM2NyssEXJTRSYvAVgoOi0eHxUxb/xAAbAQEAAgMBAQAAAAAAAAAAAAAAAQMCBAUGB//EADYRAAIBAgQDBgUEAQQDAAAAAAABAgMRBBIhMQVBURMiYXGRoTKB0eHwFEKx8cEGI3KyFTNi/9oADAMBAAIRAxEAPwDG5r+bq12hZmtXL8WNzeq6BAQHZfsX2bxq++UAx5mNm8avvlARPM1s3jV98oBv2NbO+998oBv2NbO41ffKAcczOzuNX3ygH/Yzs3jV99AMeZzZvGr75QAn8z+zhvq++UAB3NJs/wC998oAZ5ptn/e++UA37J7D733ygHHNNYfe++UAenzP7POpq++gDt5nNm8avvoCY5mtm8avvlASHMxs3jV98oBHmZ2Zxq++UBB3M7szjV98oCB5oNmcavvlAArc02zRvq++UBk3XNvs9uhqe+gM13IC0nLpPeQFi35uLR2vSe8gNqw5prB46xqz+MoDSbzMbN41ffKAkOZfZvGt75QEv2LbN++98oBfsV2bxq++UA/7Fdm8avvlAQq8y+zQ0n63IE+mdwQHz3fUgyrUaNGvc0dwcQEB7/zE1Y2YR969AeimugIGsgImsgImugIm4QDdK4oB5O9ARdVhAAfWQAiUAyAdAI1YQAnXkICTLwoC1SuUBY+koCpcX0IDMuNoHigKh2keKAFVviUBTfmgHp0UBeoMhAa1lM5IDdtzlmgDh4QEsSAeUA6AHceg78J+SA+ONrfxFb2tT8xQHt/Mkf3cfauQHoYBQDoBsBKAm23KAIKQCAg+qAgK76yAESgGQCQDEoAb3oCrVcUBWc4oBMqFAWWXMIBql8gKNa7QFKrWlAALigJNKAMwoA7EBapFAaVrUQGtRqygLbHICYCAIEAkAG5d1HfhPyQHx5tX+Iq+0f8AmKA9o5mbjDs8j7xyA9BZfN3oA7LxnFAGFyNyAZ9wgK76hQAy5ANKASAUICTaZKAkaKAG6mEAF9FAV30EAI2xQEHWxCAr1KJQA/ojigJN2eUBI2CABUtoQAjkgJNqIAzKqAtUa5QGtZ1SUBq0XIC0xAECAYoCvdjqO/CfkgPj7an29X2j/wAxQHpnNndltmR/W5AdlTvCUBdoVigNOhXQBzXQAa141pYHEAvdhYN7nYS6B4NcfBAC2htKlQZjr1G02wTLjE4RJwjUmNwQGPyc5b2l7UdTpF7XAw3pGhmP8OZ8jBQHVtpoCcAaoAVW8AQFOpfIBmXMoC3TMoAmEIAVRwCAA5wQCACAI1oQE4agA1AgKVelKApVLQoCAsnIA9KxcgLlG0jVAaNvShAaVBiAtsCAIEAxQArgdR34T8kB8d7V+3q+0f8AmKA9F5uKJNofxlAdpRoFAXqLCgLLcXBAGpBx3FAcs25FTbxa9wDLS2kYnQ0VKoEuzynC+PBAB50OU1oLJ1BpZXqVRDMJa9tOJBqF0EAjQDI57kB5Fyft7ipWwWgcahDiA0gGGjFMnu84QH0vb3k02GXei30gWO09ZpzB7EACvdoDOr3aAqOvEBOleoDQt79AXWXcoAdSsgIdIgJNcgCsBQB2UigDtoICbbSUAVmzggDM2e3ggCiybwQD/Q2oCbbcDRAEFNATAQCQCKADcnqO/CfkgPjvav29X2j/AMxQHrvNHb4rEn7xyA7ynZhAWqdqEBZp0WoCwGNjgN6A+WOVG0fpF9cVtQ+q4t39UGG/ABAZ5G4b0B63zZbOt6dN9WljdVIYysXAQx0Bzm0yNxMHwCA66teEICjWv0BRq3JKAGHlAGYSgLDKhCAtUrooC0ytKAMx6As0igL1BAXaQCAssCAK1ASxIBdKgECSgCNQEwgJBAOgGKAiUAK4b1HfhPyQHx5tX+Iq+0f+YoD2XmddGzz7RyA7g3CAgbooCTLgoDnucjlA612dULCQ+rFFhGRBeDiPuhyA+fWsQBbd8HdO4nMDtQHsPM2+lUpXFJodLXMqS7RwcMMgcZbn2FqA7S82aEBk19moCv8A4agCM2egDssEAT6CgF9BKAkLYoA1OgUBeoWxQGlb2hQF6nbwgChqAeEAgxASDUBIBATAQEggJIBkAoQCQArl3Ud+E/JAfHW1f4ir7R/5igPZuZylOzz7RyA7SpQQATTQCCA4/nZuGDZ2F4lz6rBTzIhwkk5aw2fMIDxZpyQEWZoD07mbe5teo7caZEdgc0D4hAerurygAubKAQohAcxy927UsmUHUQw9JVwPxgu6uGcoIzQHRbFqmrb0qjhBexrj3lAXuiQDiggJstQgLNK1CAuU6QQFhrUBMNQChAJAKEAkA4QDgoBY0Ag9ASxIBFyAiXICvdO6jvwn5ID4/wBqfb1faP8AzFAe58yLJ2afauQHeVKCArVLdAVn0EB5Rz1MeH2xJ+rh4w/1giT4gjy7UB5o3RARZ2ID3bkLsujTtaNWm3r1KTOke6S6YGICT1RiGgQHTtCAMxqAzafKexLi36VRxAkEGo0GRrqgOF52tr0KotGUqjKkVi55a7EGgBoEx3nyQHRbM5d2FOhSYHyWU2NIEGCGgEaoDe2DyloXbnNoYiWiTIAG7eCeIQG60IArQgDNQBWuQBA9AEBQDoBIBigGJQCxICbWKAOaWSArPdCi4GY8lSgY22uVdva1W06pcXOaScMOw/yh+eU7lVUrxg7M6OE4XXxVN1IWsuvPy8jndu84UteLQRAAL6jTiDiY6rZjISc+GioqYrTuHWwnAUpJ4h38E9GvFnEUtvXIfiFaoHE4nuL3Oxa+k3QiCer2rVjVne9zu1cFh3BxcFa2isvZ/wCTzC+dNV54vceGpK6y2Pns1lk0e88xzgNmn2rlJid8+sEBWqXLUBVqXIQHlvOHesdtazp1GOqU2MxPYwF7nmoXDCG8eo3zQHmm0Lfoq9SnhczC4gNfBqNG4OjKYhADoPDXhxzggkdyA945AXzK9kyMnMlj2b25ktkcCIIQHUNpIArWIDzK65n2vqPf9LcMT3OA6GYDnEgT0mcTqgOZ5e8hWWFOi9td9XpKhY4OaGkZSCIJ7fggOx2dzT2TqVN1R1YuLGl8PAbiLQTAw6SgOq5M8krawLzbh8vADsby/TgN27yQG+CgJgoAjSgCtQBmlAEa5ATlALEgIOqIADqqAmypCgBaVVAWsozQHFcseVH0UOaxuOrqwHJgacsZ4gGBHatarWyXXM6XDMFHFVcsnZL1fh9zkLjnAuHW7GM6lWCKlUAEOz6uEeqYjPvWu8VJxstz0lPgFCNdzkrx5R6efXyOOub0z1zMmSSSS48ZKoytnT7WFOyensDt6nSERoTBcdJ/uVLg1uYwxMZu8dg1RuHNp35HTMZyPgsUiypJWaa5M4G7EVHjg5w8iuyj5rJ3bZ7JzROcNnnD/wDRykg7Nz375QEOsgJNokoDHrcjmVL9t497i5gaKbBAaC2cydTrpkgPMudjZoobQLgftmNqEQRBHVOe+S2fFAUK3JCsdnsvqRxUy0ms09V7C15aSB6zMh2oDoOaTbQp3PRvP2v1ZJOQIBNMk+Dm/wCZAe1hiAeEAkB5rz3/AMPa+3P5EB6FYCKVP8DPyhAWEA8oCQcgJB6AkKiAmKqAmLhAMbpAQNwUBA1kBHpEAukQBKddRYHPcsuVot2YGGarwcMeqNMRP6KitVyKy3Ovwvh36ieeekFv4+B5XcXRqEucXOJzJc4uMnPf3rmyd9z2tKnFJOOi8EthVOr1RHaR8lBmmnqyncBrmlpAPzCsp5k7o1cW6VWDhIc1A1oGgEQFFpSepk506UUo6A7+5EYQcsJHidf0VsI2NDEVk231OKfqe8rpLY8RP4me4czg/d3+o9GyDugwFEwSFIKQSDQgHhAeIc9tyTf02GYZRaRpEvc4kjyHkgPUNg7Mp1Nk0aDmkMfatY4EYXddnWJ4GSSgPF+SOy/3o21qE/aup1C3Ijo8ZMHcZYPNAfROJANKAUoDznnlcCyzZvdXLo7GtE/mCA9CtBFNg4Nb8ggCoBIBIBIBIB0AkAyASAZAOgEgIuOSErc8Z21dGpXqPxYuscBmRAPVjsXJlNubPf0qEaeHilppt4lCnXa46wZzG8LCUGjao4inJWT16Cq18IyOamCKsTU0sZJuj0ufn2/2Vt5O6cB4q+Is+hCpdnEGmBAkHj3qVT7tyupjLVLPbchUxPc1rAXOceq1oxPPcAsoR5GticWpSWV3MKs0hxDsiCQRwIOa2jjvVntvM8793gcar1hJ62B3dpVxgkDKSB2wYlY0p51ddX7EB1aBIBpQHinPZbRfUnnR9Fo9x7p+DggPaaTQGgDQAAdwGSA8psLRtPlJU0zrYx/q0nOP+4oD1lANKASA8x5ztqMrMt+jDpp3FZrsTSzOnTkxOozUKSZZOm4WvzR3FLbLA9tMzk1ocQCYcQD4ADU9vY6JKzVLgIk65DtPYgKVptihVe5lKoHuaYc0TII1nLTLVYqSexZOjOnbMrX2LfTtxYZGKJwyMUaTHBZFYvpAxADOZnsgf+IBqt6xvpOaO8gaaoAZ2rRiS9sRMzlHHtHyQFO65R0GeuMnQ8TEATLhxGRzCAu2m0qdQEsOW45Qe0ZoA5uGDVw8wgJCoDogH6QIBY0A0oDk9s8hLeqCaRdQeZjDNSmT2sJyH4SFpz7BOzkk/M6dLi2IhpJ3R5zt3kje0C5xp9KxuZqUjigf1N9IeSmEU13XdFzx8amtrM5b/FHRE4hunMjxWfYpmP8A5KpHZ38zoOS3Jm4vqjciynP1lWOq0dk6u7Aihd6bGlVrOq870t7nb7G5ubdtaq24c6qG4OjzNIFpE9YNz1y1UQSdSUHys/W/0NVty1Z1OzuTlvamo63bgDmwW5Oggah56wkaiYV6jbYHzftL7er7R/5isgesc1F0BZhpMTUc1ve85nyWliKqjNJvfT1B6fTYGgAZAZBbcYqKUVsDO2htMtrMoUgw1Htc/rkhoa3uzJOfkVVVqyi1GCu342GofZ990mIOGF7DFRkzB3EcWnisqVXPdNWa3QLFSqGiSY4q0HinPRtPpbynSAypUwcX8xqw4+AgfFAddzY8tGVrYUbus1tZjgxhqvDXVmvPUw4j1nA9XyQHDbc5QNpbdqXE9JTZXYSKZ9JtIBsA94P/AIgPYbXlTaVaTalOswhwkAuDXjsc0nI7kBGpyrs2kTXp9vWGXCe3LRAYm1uXlqKbgHMqEgFoD4GujjGRGek6LGV7aGcFFy7zsjgeXPKKjX+j9FULixzxUJGRaRDXQNXQSD3IlYwOh5PcsLOmxxqPJqVCTUJGrT6g7OJ8FkAX/wC/ouqvqvpGthL+hMNZgaQNRJzIAEjOIWChrdl0qqy5YaLn4tczKvuceu1pNCjTpGpJxEmo8BxyjSXHDqZ3cFkkkVNt7mfsDl1cMc8POLpHAuLtchnnqZgKSCztnlvWjCx2GZxEACQ7UZ+HggOeueUNVwwl5cAMshA7UBnu2pWgt6R4B1AMA8NEAE3T4gucQNATIQFyhtyuwQHmOEmPKUA1ztmq8RJHbJJ8DuQCt9u3VP0K9Uf5ygLttyzv2ejcVO4nEPigNjZ3OVtFrsyKo4Ob+oUNpbmUYyl8KudFecubq4oibd9Egh2IOAYQNz2uIJHctXEOE45c1vI2FgsRJXUWZbOWFzi6z53AZgeAXMlw+DXM1p0akPiTOu5Pbcvq3RhlJzmtJJc4FtMsPq4jl3dqnC4erSqXpvTpyJjFWuzZqWVpdCqxtCnTuA0tIcxjKjSRkcQ3do3FdONdTk6bTTIbZo7DYKLKtMmG0qjg2T6NMgObmd0FZUpu8ovk/axMYuTSWrMK45W0qV8/V7CKbMTCDTBBlzp3xO7gqnWjGq5eS/PU7VPgladFSej1dmtfxnX1vQd3H5LdOGfLO0vt6vtH/mKA9E5trnDbkBuJxcWs7HO3+C5mJ1rWty92SeqUNpUzgNR7WYh9WHHCXcTn25LdhVUkm9LltPD1aicoRbS3tyOT2/tJlLaTqj82tt2Ooubn1mlxw5cZI8Vp4mTVWMl4CnQrTllhFt+XQ52+5wbhz3Vre26M4COuZxNJGZbvIhbLnTVRO/gbEeGYqUHNQdkrnM7U5XbQrAdKSGuHVwjAIPEz81epxbsmUVcNWpRU5xaT2Zz+0riq931xJcBAnMxrrwzWRQVTIjdvH6KLgipARlZwaQDAJBPbGiALUuC6lBz689un/aAH0hiBGY3QZ3Z9uqi4BgqQEp4IMzpkP78UBFz+EgcEBFzydT/eiAdjyDIQDOcSZKAZAJAJAJAJAJAdfsC1a2i1wAJdmSQDnwE8FzMTUlnse44JhcO8MnZOT1d17eRtU3AjICd53nxWs22dunCEH3UORORz4LEttHczNqW7YJ0gT49nar6U2nY5XEMPSlSc5aJIWw+UlW1phrS/E4nES45M3NZMtae2FfOm5zum8q5LQ8JUhUUNrRNejywbjDw89I0dRz/tSAc2VC3Jw1ghJ0Ha8ZPTZ814Gqam3uVRqB/QkhtZtPHuIIaQ9vyzVcqspb6NpX9z03BMErfqKi2fd8+vyObuXaH496qWp6aby2sdtyX5YgsFG5/lw06us7gKnwErdo4j9sjzPEuEOzr0dt2unkeJ7T+3q+0f+YrcPNnYci9rst7eXAuJeQ0DUEgiZ7pWjVSdV36FtKlKpJRitWaO0rvpKjnkRJ9HUAbgFpzeZ3Po2Fo/pqMYXvZGZVpud1gYM6RqO1ZRkloyupTq1Epwdn06rxLbXZcJ1Cr2N1arvA7mmx1It4iJ3DLPLvWUW4yuU1qUatFwezRxFSkA8tmQ3fGGQOxddSvG582r01TqOCd7eFvYE95JkrJKxUMpAkAkAkAiUBLDlM+Ci+pllWW9/kRJUkN3EhAkAkAkAkAkAkAkA4CEpXdjs7ewNNmFpLcsx6WcZwuTKrmldn0DD4BUKGWm2r789QZvzTcGvIAOj4j4LLscyzR9Cl8T7CoqNVr/AJfYu0nEnJ07id3cqXodSm8zdnexZq0WkZ6jTeCsU7Fs4KVrq5Tr2rXAiFlGo4s16+DhVi01uc1tK06J7MIzM+OYH6ro0qmeLueL4lgFQqQilv8AU6l1ENDROTBn2rn3ueujRjRhGC2ihqzeqCBrv1RFk1dXSKb6pZOIGCD5wrFFS23NKVZ0L513WcjXdLnHiSfMrqLY8HLdmxsdrixgaYOJ5+A1WnXaUm34HT4RCc8SlB2dmbVes9rZcRI01zjdmtWMYyeh6+tWrUqd5WvytzJMvBUbIyO+dPAo6bjLUzpY2Nek3DR/nMzqlw5z8IOGMy5xhsAifmtqnSja5wMXj6qnlWlufIe3uHNydJbOEOjIkZjI8QlWit0TgOJTi+znquv9lu72dTrdYyDESMj2Txha0K06eiO1iuG4fG/7klrbdb/iOfudi1W7gdYg/McVvRxMJHk8VwXFUOWZPp9P7M+owtMOBB4EQVemnqjmTpyg8s1Z+JGVJgJAJAOAhK3JviMs89Vir3LJZErL1BrIqEgEgEgEgEgEgEgEgJ0RLhAnMZcVEnZMyg7STZ3mCBkSR2mdeE5rjXu9j6XTSUFKLdnyev8AOpj7bqAhrTMBw0AmN8TvzW9hzyvGlrd9egG3v+gY5mEmCS3EYgHMT29iVKHaTvcYLirwWHdJRu1qrvTX/PgarLxvRh2IOJG4g9bhG7NajpSzWtY9HT4hSdBTU1KWnq+RpB7YzAyHiqbnQUX1MDlC37JwjJ5Gemca9mS28K/iTPM8fj36NVNaO2u2/wBi7tCoW08oz1J7OCrpRTep0OIVZRpd31KltWOH7QgbmggHLUk6q6aV9I/M5+FnLs25VfKN0vuVLm4JmST3kuWcY2NLE4lWeaXuYDtStxHnDe2C6Azvf8Y/4Wjid38jrcEqZMZHxuvU3NqUOrG+AXdhOceULUoT1uerxF69KTtpdpeKXP1v8ihRvmsp4HAy2Y1IdwHYtmVJzlmRz8PxCOHpdlU5baPX6E6ts0jE4zlGRyk93gsY1JJ2ibFbB0px7WpJPT3ZYp2DQZOZ4nXxVcq8mbdDhdGm721LYgDPhrw71UdH4V0SKjH4nkiYHlPH5qxxyxszRp1VUquUdl6efyMvlJUa5jYB1yJ3gDMytjCJqTOFx+vSq0IOK3ejtul0/NdzLrbKqMo9JUwszAaxxio6d+DUDvWxHEQlUyR18eXqeVKVOmXEBoJJ0AEk+C2G7EpN7F0bEuZI6GpkYMtIzGok71g6kFzNiODxEldQfoStNh3FScNMiDDi6GAEd6xlXhHdl1DhmKrO0YbddP5K97ZPovwVRB1ygyDoQeGSyjNTV4lFfDTw9Ts6qsQOU/qm5EmoXS5gVmUEnsI1UJ3M5QcdyKkwEgEgEEAkAkA7GkmBruUN23B3Nm4upsJy6oy1OnFcipZSfM+kYPtJ0YNxyqy53Zm7Ttzm7cFsUKi2ORxTCyadR7IiaAEyAJaJhuLMACMzlJzJ7Fd2ikmc79HOm1putfoVadvhqBzMoIgHrSRxUympRsyqjh5UqqnHk9vI6AVTGTTPw8VzsivueyeJkoXUdTnNphzqha3E4MjQEid5W/Sso36niOKTqVKzpRvJR5b68zTpU3OpsY4kERikEEeYzyy8FruSjJs7uHpyrYenSk9Vo7pp+6100JC3JBFKniA1459+qnNreTM5UbRcaFO6X5zBO2HUJ62Fo3mZJ7gFZ+oil1NKfBa1V96yXXdnM1RDiO0/Nbq2PMTjlk10Oh5PUw6n2hw8pC5+LbUvkdjDYONXBOtDSpDXzS19jpKNFtRpc8lsumeA39+oC50puDUYq+h2aXEZVKcI0Y37u3/108la7fRoz72zaD1TibqCRBPf4rao1W13tGXPDyqRvUjaS3X55lF9hmCMswcuPFXqtoa8uF5ZJxdtU/uEq27zkXkjwWMZwXIurYTE1O66jaLNOwOETLgDA35qt1ley3L6eFgmqVSV2le1+XUDWrYeq5sN3xnI4R2qVHNqnqU4vFRoLs6sbQ5ve66W8X7XA12vdUGBuKrHVES2gDvdux9+Q79MoWy6/D/2+38+R5zF163EsRamm0tl0XV9B6PJbGC6rUz1dg688ZcdSrf1WXSKOhQ/083G9WfyWvubFAspNwNJpNPq0/SI4uec/Ba7m5as7tHC0sMlGGn5u2wFV+Co0YyWYcQbOpnJWWThsazlOGJScrq1/EFcbSc52ekZ7g0Kvs7oulxBxqqCjdc3yXT86anLbavOmrF40yaOENXRowyQszyHE8VHE4hzjtsvkU3un4lWpWNBu5GUsBiVIbuJCBIBIBIBIAmDJQBqFTC5ruBB74USV00DsrC4YaUlwAbMTAOGJb4QY72lcupTebRf2e44TxOnPDWqSs4736f0ErDHgHGHEbwBmJ/vcoisqcvkbtWarzhS8pPy5e5YNBhGbvCJ0WClY2ZUlJ7Axbt1jTTLemdmP6Sne9g7HxMAudoOAneVC6ssqXUcsUQZhptAZvmTvnepbciqnSp4dWjzK9e8HrZ8OKyjTb2KcRjIU085ZY/AMt+Z3Kvc2KUI0YWj56+PmQuq06HKPJZJCdRNHB1vSPefmuzHZHzWr/7JebN/k4SGaZF0LQxVmz1HA79jZxupNo6C6r9UDTT+/mufCHeZy63a4HFzpYfa+2+jt6dClVrOnqBru84StiKjbvXR3K3GK0Um6T8rfR/4LFKoHQDDT2x8wsGuh1sNjKdaKa0b5cwZcRUjUO0/pO/wU6ON+hr4jGxwle1V92SbXg1uvn/JTuLqq5/1ctaIDSZGmh75k+KuhGnCPe3PMz4pOMpVIvWW/lyXyXvcukGmwOqEGrUzBdmGD+bPfv71r37Wdo/Cvc1amIq42ooN7+it9BqF/SDCyDBEGcsZPpOcRnJWxKEt0eiwlXDUqfY7K1v+XVuwG4v9MJgCIAyaI0gIoN7ltTFxh8Gy9DOqXk796uVOxzp45y1uP9LxEEbmgTx4/NS4WVjGOLUnn8CvtC6hhA1d5wppQ71zXxeMy0Mv7pb/AD+2hirbOEFwgkAd5Kxu1ubFoSaSFcbkgTiLadQKzNYSASASASAkxsmAobsA/RZZGVhm6kFdwgqwk0RSJpkaFrekZ/VTJ6w7wfkVQ+7NPk/5JTsNabSqMcDMjfOZI70qUozVjfwnEq2HqZ079fFG6duU8ok+HzWksNLmemrf6hoK3Zq5o2N02oJG6QRwyyVM4OD1OngcdDF03KGltx3uAGXGZ7VitTYclFFC8vPPed3itinSucnGY5RVuYK3tySC6Y1g9+We8Kyc4xj3dzRw2HqV6qdZNRWtnz6fL+i/j3HwWrbmjvZ792RWunQ0q2CuzSxMskGce/U95XUWx4Oesmb+wXYWAzkSQ4fIrRxKvKx6ngs3TpKV9G2n9fA0L65DSAPDty+WXxWtSpt3bNKEHha06ret2knrmXJ39NQFJxIydnO8ZFWtJcjpYedScbqWt/X85Fq2aTUaHZCZc4atAEnLuBVVTSLa3Ix13ReaN+jW6fImHgMc4ZB7iKZPpkcT3D4lYOLzKL5LXocGVCVWUYupdtc76fPx3HFQSCZyzO/+yocXayJrcOnRtdp32sUNpXvWzGJzsznkBuAWxQo6b2SKKUKlOd3o0UulO8DwyWzlXI6caklugmHFo6Dwgz4LFvLuhXlNxvT3Df4dEB3rHLf3kqnt76o4UruV7j19ntpxiOp0aOthG/gka0p3sSpSWiZDaOzaTqRqUHPOE/WtcJLQdDiGWqmjXqKeSolrt4mLbb1MSqzSNAt6LJAkFZaC4/RlLoi4QW5WOdAgaSnMCGFZXA0IBlIHBhQCxRhuup8ljLVEDV6EE+feFEZhGhYtJp0jqA9zD+B+qrqyWsfmSavI/ZznXFTBhxU2Phz4wtJOEGDqcytLH4hQpxb5tbc+ZDKW07clxfhDDJbVaNGvBg+evmrqVTTLe/R9UDat2YaTGtHqgnvI3rVk7zbZ9HwdPssJTjFcl/BSrXZmAFfClfU52Ix+R5eYS0tYBc+c88O7xWM6v7YmeFwSa7auteUX/L8Q1a4PAHs0PgVXGBu1cQ1sr+GxBldjhrB4HL4rJwkuRVDE0Zr4rPoytfVBEKylHU0sfVjktc5V2p710jxj1NrYxmk5vH4HcVp11aakei4U8+HlSvv7PkyzcEYQKpwloxY2AlobiiATvKxUbvNDVdC6tKORU8X3ZR1Ukr6X2XW/8k225w4mdZpE/wBQ8FhnV7S0LI4aUaanS70bfP039Lj2tRwxjQ4HD3oH6rGoou3mcmtjZOOVrVDV62IgHMNGEdkcFMI2V+pbhsspJy3evlyS9AheAACTkJOe86DyCws22zYhVg6zk3pHbz+xUumhxy/8/wC1fTbW5XX/AN6enL28PPr46cg7aQIAOsfJYuTTN2nQjJKL5jVG4IJAI+M/qiefQxlGWHaclf8ANC9ZgnDinJpMnXMgfoVrVbJu3U4WPgoVVbe2vmQNu6o6d7jl2DcmdQVuhpBLSn0VRwObHgsqDi0/qNQsaku0guq1QM5+zMDjvG48RuWysRmQACwkys+20IDCwWHbAkbNR2oKla1V0agAttexZ9oSSdYneFHaktOOjQJ1jmslW0MSBtCdAfASslUMkm9kSZZyodUg1KNsDGLhC1pza2IL1K2DaRG8knxK15TbncD7Oqmm6rGXSMw9xLmkHzCVoqaj4MOLtewS8DX16kEEPyMaTGR8x8VhTvGlG+6IIUrp4yOYjQCDorHFPY7+E43iVOMJWa2225L038QtZ4YJY0Gd+UpFZnZs9TWmqMc1OKfiUKl+4nNXqijlT4jUb2BVLmewrJQsU1MVn12YGo6VZFWNKvVU4tsYgxoY47lKtuc/9XKVNxl6mE7U962kaJobMrYRrvVFWNzq4Ct2a3NNt2wghxBmBGgAaSR8yqMs4/CdZV6FTWq03tbZJJhbd9JuQfhHqiQQOKrkpvdXNmhLDQ7sZ5Vy8CO0azA0OxNc6Roc3DtHgopQk3a32NDjUKEqSqqSc72ut5LxXVGWbwTnrO7RbSpu2h52FSUXdMPTug45kTvkqt03FFirZYtLd/nuWjXY0gDPiclgoyktTu4fEUowhZavf88xqlyHQOrG7rZjxCyjHLqTXruvZK0Uud9QzKNOZqVATlAmT8Tkq3Ula0UaVTFUoTbbc2tnfQuVr1hHpN0DRB0A0WtGlLocqpNzk5S3ZGntJjRk4TuzUuhKT1RgQp3jCc3DzWTpSS2Ba6Wm7V7Y7wqss48gTx0h67fMLG1ToyCDq9P+dvmFkoz6EAX3LP5h5rNQn0AF1Vh9YeazSl0BBtSmD6Q8wskpdCynbNqT6SmfWCZZdC1qnN3vb+h3Ppkek1QoyRiqUXe0vyzZXDmcW79/krFm6E0pRWr8fsJvRz6Y1UtS6EuNNyvm/LhqVZg9YdmawcZdCMlN/uLIvGR6TfMKp05X2IlCmlpIFUrsPrN8wpUJdCxzi4tbN/bQC6uwRDh/ws8kuhX2dNfu/L/Qm67YHziGeevHVRGnK2xbS7ODvm/L/QEK1M6u/wBxjylZtTXL2JXEMQlbMM40uI80TqEfrq3h6Feo5m4jzVsXPmiv9VUIlzcJIcJB0ncd4WV5bFUpuQN1YYIxbzv48USd9jAxnarcRkMgEhAkAkJEgEgEhAkAkJEgEgEgGQCQCQCQCQCQCQBKehWL3RbB92QNZFQkA6ASASASASASASASASASASA/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SEBQUEBQUFBUVFRUVEBQUFBUPEBQUFBUXGBQXFBQYHCggGRolHBUUITEhJSkrLi8uGB8zODMsNygtLisBCgoKDg0OGxAQGy8kICUvLzQtLDQsLCwsLDAsLCwsLCwsLCwsLCwsLCwsLCwsLCwsLCwsLCwsLCwsLCwsLCwsLP/AABEIAMIBAwMBEQACEQEDEQH/xAAcAAABBQEBAQAAAAAAAAAAAAADAAECBAUGBwj/xABDEAABAwIDAwgGBwYHAQEAAAABAAIRAwQSITEFQVEGBxMiYXGBkTJCc5KhsRQjM2NyssEXJTRSYvAVgoOi0eHxUxb/xAAbAQEAAgMBAQAAAAAAAAAAAAAAAQMCBAUGB//EADYRAAIBAgQDBgUEAQQDAAAAAAABAgMRBBIhMQVBURMiYXGRoTKB0eHwFEKx8cEGI3KyFTNi/9oADAMBAAIRAxEAPwDG5r+bq12hZmtXL8WNzeq6BAQHZfsX2bxq++UAx5mNm8avvlARPM1s3jV98oBv2NbO+998oBv2NbO41ffKAcczOzuNX3ygH/Yzs3jV99AMeZzZvGr75QAn8z+zhvq++UAB3NJs/wC998oAZ5ptn/e++UA37J7D733ygHHNNYfe++UAenzP7POpq++gDt5nNm8avvoCY5mtm8avvlASHMxs3jV98oBHmZ2Zxq++UBB3M7szjV98oCB5oNmcavvlAArc02zRvq++UBk3XNvs9uhqe+gM13IC0nLpPeQFi35uLR2vSe8gNqw5prB46xqz+MoDSbzMbN41ffKAkOZfZvGt75QEv2LbN++98oBfsV2bxq++UA/7Fdm8avvlAQq8y+zQ0n63IE+mdwQHz3fUgyrUaNGvc0dwcQEB7/zE1Y2YR969AeimugIGsgImsgImugIm4QDdK4oB5O9ARdVhAAfWQAiUAyAdAI1YQAnXkICTLwoC1SuUBY+koCpcX0IDMuNoHigKh2keKAFVviUBTfmgHp0UBeoMhAa1lM5IDdtzlmgDh4QEsSAeUA6AHceg78J+SA+ONrfxFb2tT8xQHt/Mkf3cfauQHoYBQDoBsBKAm23KAIKQCAg+qAgK76yAESgGQCQDEoAb3oCrVcUBWc4oBMqFAWWXMIBql8gKNa7QFKrWlAALigJNKAMwoA7EBapFAaVrUQGtRqygLbHICYCAIEAkAG5d1HfhPyQHx5tX+Iq+0f8AmKA9o5mbjDs8j7xyA9BZfN3oA7LxnFAGFyNyAZ9wgK76hQAy5ANKASAUICTaZKAkaKAG6mEAF9FAV30EAI2xQEHWxCAr1KJQA/ojigJN2eUBI2CABUtoQAjkgJNqIAzKqAtUa5QGtZ1SUBq0XIC0xAECAYoCvdjqO/CfkgPj7an29X2j/wAxQHpnNndltmR/W5AdlTvCUBdoVigNOhXQBzXQAa141pYHEAvdhYN7nYS6B4NcfBAC2htKlQZjr1G02wTLjE4RJwjUmNwQGPyc5b2l7UdTpF7XAw3pGhmP8OZ8jBQHVtpoCcAaoAVW8AQFOpfIBmXMoC3TMoAmEIAVRwCAA5wQCACAI1oQE4agA1AgKVelKApVLQoCAsnIA9KxcgLlG0jVAaNvShAaVBiAtsCAIEAxQArgdR34T8kB8d7V+3q+0f8AmKA9F5uKJNofxlAdpRoFAXqLCgLLcXBAGpBx3FAcs25FTbxa9wDLS2kYnQ0VKoEuzynC+PBAB50OU1oLJ1BpZXqVRDMJa9tOJBqF0EAjQDI57kB5Fyft7ipWwWgcahDiA0gGGjFMnu84QH0vb3k02GXei30gWO09ZpzB7EACvdoDOr3aAqOvEBOleoDQt79AXWXcoAdSsgIdIgJNcgCsBQB2UigDtoICbbSUAVmzggDM2e3ggCiybwQD/Q2oCbbcDRAEFNATAQCQCKADcnqO/CfkgPjvav29X2j/AMxQHrvNHb4rEn7xyA7ynZhAWqdqEBZp0WoCwGNjgN6A+WOVG0fpF9cVtQ+q4t39UGG/ABAZ5G4b0B63zZbOt6dN9WljdVIYysXAQx0Bzm0yNxMHwCA66teEICjWv0BRq3JKAGHlAGYSgLDKhCAtUrooC0ytKAMx6As0igL1BAXaQCAssCAK1ASxIBdKgECSgCNQEwgJBAOgGKAiUAK4b1HfhPyQHx5tX+Iq+0f+YoD2XmddGzz7RyA7g3CAgbooCTLgoDnucjlA612dULCQ+rFFhGRBeDiPuhyA+fWsQBbd8HdO4nMDtQHsPM2+lUpXFJodLXMqS7RwcMMgcZbn2FqA7S82aEBk19moCv8A4agCM2egDssEAT6CgF9BKAkLYoA1OgUBeoWxQGlb2hQF6nbwgChqAeEAgxASDUBIBATAQEggJIBkAoQCQArl3Ud+E/JAfHW1f4ir7R/5igPZuZylOzz7RyA7SpQQATTQCCA4/nZuGDZ2F4lz6rBTzIhwkk5aw2fMIDxZpyQEWZoD07mbe5teo7caZEdgc0D4hAerurygAubKAQohAcxy927UsmUHUQw9JVwPxgu6uGcoIzQHRbFqmrb0qjhBexrj3lAXuiQDiggJstQgLNK1CAuU6QQFhrUBMNQChAJAKEAkA4QDgoBY0Ag9ASxIBFyAiXICvdO6jvwn5ID4/wBqfb1faP8AzFAe58yLJ2afauQHeVKCArVLdAVn0EB5Rz1MeH2xJ+rh4w/1giT4gjy7UB5o3RARZ2ID3bkLsujTtaNWm3r1KTOke6S6YGICT1RiGgQHTtCAMxqAzafKexLi36VRxAkEGo0GRrqgOF52tr0KotGUqjKkVi55a7EGgBoEx3nyQHRbM5d2FOhSYHyWU2NIEGCGgEaoDe2DyloXbnNoYiWiTIAG7eCeIQG60IArQgDNQBWuQBA9AEBQDoBIBigGJQCxICbWKAOaWSArPdCi4GY8lSgY22uVdva1W06pcXOaScMOw/yh+eU7lVUrxg7M6OE4XXxVN1IWsuvPy8jndu84UteLQRAAL6jTiDiY6rZjISc+GioqYrTuHWwnAUpJ4h38E9GvFnEUtvXIfiFaoHE4nuL3Oxa+k3QiCer2rVjVne9zu1cFh3BxcFa2isvZ/wCTzC+dNV54vceGpK6y2Pns1lk0e88xzgNmn2rlJid8+sEBWqXLUBVqXIQHlvOHesdtazp1GOqU2MxPYwF7nmoXDCG8eo3zQHmm0Lfoq9SnhczC4gNfBqNG4OjKYhADoPDXhxzggkdyA945AXzK9kyMnMlj2b25ktkcCIIQHUNpIArWIDzK65n2vqPf9LcMT3OA6GYDnEgT0mcTqgOZ5e8hWWFOi9td9XpKhY4OaGkZSCIJ7fggOx2dzT2TqVN1R1YuLGl8PAbiLQTAw6SgOq5M8krawLzbh8vADsby/TgN27yQG+CgJgoAjSgCtQBmlAEa5ATlALEgIOqIADqqAmypCgBaVVAWsozQHFcseVH0UOaxuOrqwHJgacsZ4gGBHatarWyXXM6XDMFHFVcsnZL1fh9zkLjnAuHW7GM6lWCKlUAEOz6uEeqYjPvWu8VJxstz0lPgFCNdzkrx5R6efXyOOub0z1zMmSSSS48ZKoytnT7WFOyensDt6nSERoTBcdJ/uVLg1uYwxMZu8dg1RuHNp35HTMZyPgsUiypJWaa5M4G7EVHjg5w8iuyj5rJ3bZ7JzROcNnnD/wDRykg7Nz375QEOsgJNokoDHrcjmVL9t497i5gaKbBAaC2cydTrpkgPMudjZoobQLgftmNqEQRBHVOe+S2fFAUK3JCsdnsvqRxUy0ms09V7C15aSB6zMh2oDoOaTbQp3PRvP2v1ZJOQIBNMk+Dm/wCZAe1hiAeEAkB5rz3/AMPa+3P5EB6FYCKVP8DPyhAWEA8oCQcgJB6AkKiAmKqAmLhAMbpAQNwUBA1kBHpEAukQBKddRYHPcsuVot2YGGarwcMeqNMRP6KitVyKy3Ovwvh36ieeekFv4+B5XcXRqEucXOJzJc4uMnPf3rmyd9z2tKnFJOOi8EthVOr1RHaR8lBmmnqyncBrmlpAPzCsp5k7o1cW6VWDhIc1A1oGgEQFFpSepk506UUo6A7+5EYQcsJHidf0VsI2NDEVk231OKfqe8rpLY8RP4me4czg/d3+o9GyDugwFEwSFIKQSDQgHhAeIc9tyTf02GYZRaRpEvc4kjyHkgPUNg7Mp1Nk0aDmkMfatY4EYXddnWJ4GSSgPF+SOy/3o21qE/aup1C3Ijo8ZMHcZYPNAfROJANKAUoDznnlcCyzZvdXLo7GtE/mCA9CtBFNg4Nb8ggCoBIBIBIBIB0AkAyASAZAOgEgIuOSErc8Z21dGpXqPxYuscBmRAPVjsXJlNubPf0qEaeHilppt4lCnXa46wZzG8LCUGjao4inJWT16Cq18IyOamCKsTU0sZJuj0ufn2/2Vt5O6cB4q+Is+hCpdnEGmBAkHj3qVT7tyupjLVLPbchUxPc1rAXOceq1oxPPcAsoR5GticWpSWV3MKs0hxDsiCQRwIOa2jjvVntvM8793gcar1hJ62B3dpVxgkDKSB2wYlY0p51ddX7EB1aBIBpQHinPZbRfUnnR9Fo9x7p+DggPaaTQGgDQAAdwGSA8psLRtPlJU0zrYx/q0nOP+4oD1lANKASA8x5ztqMrMt+jDpp3FZrsTSzOnTkxOozUKSZZOm4WvzR3FLbLA9tMzk1ocQCYcQD4ADU9vY6JKzVLgIk65DtPYgKVptihVe5lKoHuaYc0TII1nLTLVYqSexZOjOnbMrX2LfTtxYZGKJwyMUaTHBZFYvpAxADOZnsgf+IBqt6xvpOaO8gaaoAZ2rRiS9sRMzlHHtHyQFO65R0GeuMnQ8TEATLhxGRzCAu2m0qdQEsOW45Qe0ZoA5uGDVw8wgJCoDogH6QIBY0A0oDk9s8hLeqCaRdQeZjDNSmT2sJyH4SFpz7BOzkk/M6dLi2IhpJ3R5zt3kje0C5xp9KxuZqUjigf1N9IeSmEU13XdFzx8amtrM5b/FHRE4hunMjxWfYpmP8A5KpHZ38zoOS3Jm4vqjciynP1lWOq0dk6u7Aihd6bGlVrOq870t7nb7G5ubdtaq24c6qG4OjzNIFpE9YNz1y1UQSdSUHys/W/0NVty1Z1OzuTlvamo63bgDmwW5Oggah56wkaiYV6jbYHzftL7er7R/5isgesc1F0BZhpMTUc1ve85nyWliKqjNJvfT1B6fTYGgAZAZBbcYqKUVsDO2htMtrMoUgw1Htc/rkhoa3uzJOfkVVVqyi1GCu342GofZ990mIOGF7DFRkzB3EcWnisqVXPdNWa3QLFSqGiSY4q0HinPRtPpbynSAypUwcX8xqw4+AgfFAddzY8tGVrYUbus1tZjgxhqvDXVmvPUw4j1nA9XyQHDbc5QNpbdqXE9JTZXYSKZ9JtIBsA94P/AIgPYbXlTaVaTalOswhwkAuDXjsc0nI7kBGpyrs2kTXp9vWGXCe3LRAYm1uXlqKbgHMqEgFoD4GujjGRGek6LGV7aGcFFy7zsjgeXPKKjX+j9FULixzxUJGRaRDXQNXQSD3IlYwOh5PcsLOmxxqPJqVCTUJGrT6g7OJ8FkAX/wC/ouqvqvpGthL+hMNZgaQNRJzIAEjOIWChrdl0qqy5YaLn4tczKvuceu1pNCjTpGpJxEmo8BxyjSXHDqZ3cFkkkVNt7mfsDl1cMc8POLpHAuLtchnnqZgKSCztnlvWjCx2GZxEACQ7UZ+HggOeueUNVwwl5cAMshA7UBnu2pWgt6R4B1AMA8NEAE3T4gucQNATIQFyhtyuwQHmOEmPKUA1ztmq8RJHbJJ8DuQCt9u3VP0K9Uf5ygLttyzv2ejcVO4nEPigNjZ3OVtFrsyKo4Ob+oUNpbmUYyl8KudFecubq4oibd9Egh2IOAYQNz2uIJHctXEOE45c1vI2FgsRJXUWZbOWFzi6z53AZgeAXMlw+DXM1p0akPiTOu5Pbcvq3RhlJzmtJJc4FtMsPq4jl3dqnC4erSqXpvTpyJjFWuzZqWVpdCqxtCnTuA0tIcxjKjSRkcQ3do3FdONdTk6bTTIbZo7DYKLKtMmG0qjg2T6NMgObmd0FZUpu8ovk/axMYuTSWrMK45W0qV8/V7CKbMTCDTBBlzp3xO7gqnWjGq5eS/PU7VPgladFSej1dmtfxnX1vQd3H5LdOGfLO0vt6vtH/mKA9E5trnDbkBuJxcWs7HO3+C5mJ1rWty92SeqUNpUzgNR7WYh9WHHCXcTn25LdhVUkm9LltPD1aicoRbS3tyOT2/tJlLaTqj82tt2Ooubn1mlxw5cZI8Vp4mTVWMl4CnQrTllhFt+XQ52+5wbhz3Vre26M4COuZxNJGZbvIhbLnTVRO/gbEeGYqUHNQdkrnM7U5XbQrAdKSGuHVwjAIPEz81epxbsmUVcNWpRU5xaT2Zz+0riq931xJcBAnMxrrwzWRQVTIjdvH6KLgipARlZwaQDAJBPbGiALUuC6lBz689un/aAH0hiBGY3QZ3Z9uqi4BgqQEp4IMzpkP78UBFz+EgcEBFzydT/eiAdjyDIQDOcSZKAZAJAJAJAJAJAdfsC1a2i1wAJdmSQDnwE8FzMTUlnse44JhcO8MnZOT1d17eRtU3AjICd53nxWs22dunCEH3UORORz4LEttHczNqW7YJ0gT49nar6U2nY5XEMPSlSc5aJIWw+UlW1phrS/E4nES45M3NZMtae2FfOm5zum8q5LQ8JUhUUNrRNejywbjDw89I0dRz/tSAc2VC3Jw1ghJ0Ha8ZPTZ814Gqam3uVRqB/QkhtZtPHuIIaQ9vyzVcqspb6NpX9z03BMErfqKi2fd8+vyObuXaH496qWp6aby2sdtyX5YgsFG5/lw06us7gKnwErdo4j9sjzPEuEOzr0dt2unkeJ7T+3q+0f+YrcPNnYci9rst7eXAuJeQ0DUEgiZ7pWjVSdV36FtKlKpJRitWaO0rvpKjnkRJ9HUAbgFpzeZ3Po2Fo/pqMYXvZGZVpud1gYM6RqO1ZRkloyupTq1Epwdn06rxLbXZcJ1Cr2N1arvA7mmx1It4iJ3DLPLvWUW4yuU1qUatFwezRxFSkA8tmQ3fGGQOxddSvG582r01TqOCd7eFvYE95JkrJKxUMpAkAkAkAiUBLDlM+Ci+pllWW9/kRJUkN3EhAkAkAkAkAkAkAkA4CEpXdjs7ewNNmFpLcsx6WcZwuTKrmldn0DD4BUKGWm2r789QZvzTcGvIAOj4j4LLscyzR9Cl8T7CoqNVr/AJfYu0nEnJ07id3cqXodSm8zdnexZq0WkZ6jTeCsU7Fs4KVrq5Tr2rXAiFlGo4s16+DhVi01uc1tK06J7MIzM+OYH6ro0qmeLueL4lgFQqQilv8AU6l1ENDROTBn2rn3ueujRjRhGC2ihqzeqCBrv1RFk1dXSKb6pZOIGCD5wrFFS23NKVZ0L513WcjXdLnHiSfMrqLY8HLdmxsdrixgaYOJ5+A1WnXaUm34HT4RCc8SlB2dmbVes9rZcRI01zjdmtWMYyeh6+tWrUqd5WvytzJMvBUbIyO+dPAo6bjLUzpY2Nek3DR/nMzqlw5z8IOGMy5xhsAifmtqnSja5wMXj6qnlWlufIe3uHNydJbOEOjIkZjI8QlWit0TgOJTi+znquv9lu72dTrdYyDESMj2Txha0K06eiO1iuG4fG/7klrbdb/iOfudi1W7gdYg/McVvRxMJHk8VwXFUOWZPp9P7M+owtMOBB4EQVemnqjmTpyg8s1Z+JGVJgJAJAOAhK3JviMs89Vir3LJZErL1BrIqEgEgEgEgEgEgEgEgJ0RLhAnMZcVEnZMyg7STZ3mCBkSR2mdeE5rjXu9j6XTSUFKLdnyev8AOpj7bqAhrTMBw0AmN8TvzW9hzyvGlrd9egG3v+gY5mEmCS3EYgHMT29iVKHaTvcYLirwWHdJRu1qrvTX/PgarLxvRh2IOJG4g9bhG7NajpSzWtY9HT4hSdBTU1KWnq+RpB7YzAyHiqbnQUX1MDlC37JwjJ5Gemca9mS28K/iTPM8fj36NVNaO2u2/wBi7tCoW08oz1J7OCrpRTep0OIVZRpd31KltWOH7QgbmggHLUk6q6aV9I/M5+FnLs25VfKN0vuVLm4JmST3kuWcY2NLE4lWeaXuYDtStxHnDe2C6Azvf8Y/4Wjid38jrcEqZMZHxuvU3NqUOrG+AXdhOceULUoT1uerxF69KTtpdpeKXP1v8ihRvmsp4HAy2Y1IdwHYtmVJzlmRz8PxCOHpdlU5baPX6E6ts0jE4zlGRyk93gsY1JJ2ibFbB0px7WpJPT3ZYp2DQZOZ4nXxVcq8mbdDhdGm721LYgDPhrw71UdH4V0SKjH4nkiYHlPH5qxxyxszRp1VUquUdl6efyMvlJUa5jYB1yJ3gDMytjCJqTOFx+vSq0IOK3ejtul0/NdzLrbKqMo9JUwszAaxxio6d+DUDvWxHEQlUyR18eXqeVKVOmXEBoJJ0AEk+C2G7EpN7F0bEuZI6GpkYMtIzGok71g6kFzNiODxEldQfoStNh3FScNMiDDi6GAEd6xlXhHdl1DhmKrO0YbddP5K97ZPovwVRB1ygyDoQeGSyjNTV4lFfDTw9Ts6qsQOU/qm5EmoXS5gVmUEnsI1UJ3M5QcdyKkwEgEgEEAkAkA7GkmBruUN23B3Nm4upsJy6oy1OnFcipZSfM+kYPtJ0YNxyqy53Zm7Ttzm7cFsUKi2ORxTCyadR7IiaAEyAJaJhuLMACMzlJzJ7Fd2ikmc79HOm1putfoVadvhqBzMoIgHrSRxUympRsyqjh5UqqnHk9vI6AVTGTTPw8VzsivueyeJkoXUdTnNphzqha3E4MjQEid5W/Sso36niOKTqVKzpRvJR5b68zTpU3OpsY4kERikEEeYzyy8FruSjJs7uHpyrYenSk9Vo7pp+6100JC3JBFKniA1459+qnNreTM5UbRcaFO6X5zBO2HUJ62Fo3mZJ7gFZ+oil1NKfBa1V96yXXdnM1RDiO0/Nbq2PMTjlk10Oh5PUw6n2hw8pC5+LbUvkdjDYONXBOtDSpDXzS19jpKNFtRpc8lsumeA39+oC50puDUYq+h2aXEZVKcI0Y37u3/108la7fRoz72zaD1TibqCRBPf4rao1W13tGXPDyqRvUjaS3X55lF9hmCMswcuPFXqtoa8uF5ZJxdtU/uEq27zkXkjwWMZwXIurYTE1O66jaLNOwOETLgDA35qt1ley3L6eFgmqVSV2le1+XUDWrYeq5sN3xnI4R2qVHNqnqU4vFRoLs6sbQ5ve66W8X7XA12vdUGBuKrHVES2gDvdux9+Q79MoWy6/D/2+38+R5zF163EsRamm0tl0XV9B6PJbGC6rUz1dg688ZcdSrf1WXSKOhQ/083G9WfyWvubFAspNwNJpNPq0/SI4uec/Ba7m5as7tHC0sMlGGn5u2wFV+Co0YyWYcQbOpnJWWThsazlOGJScrq1/EFcbSc52ekZ7g0Kvs7oulxBxqqCjdc3yXT86anLbavOmrF40yaOENXRowyQszyHE8VHE4hzjtsvkU3un4lWpWNBu5GUsBiVIbuJCBIBIBIBIAmDJQBqFTC5ruBB74USV00DsrC4YaUlwAbMTAOGJb4QY72lcupTebRf2e44TxOnPDWqSs4736f0ErDHgHGHEbwBmJ/vcoisqcvkbtWarzhS8pPy5e5YNBhGbvCJ0WClY2ZUlJ7Axbt1jTTLemdmP6Sne9g7HxMAudoOAneVC6ssqXUcsUQZhptAZvmTvnepbciqnSp4dWjzK9e8HrZ8OKyjTb2KcRjIU085ZY/AMt+Z3Kvc2KUI0YWj56+PmQuq06HKPJZJCdRNHB1vSPefmuzHZHzWr/7JebN/k4SGaZF0LQxVmz1HA79jZxupNo6C6r9UDTT+/mufCHeZy63a4HFzpYfa+2+jt6dClVrOnqBru84StiKjbvXR3K3GK0Um6T8rfR/4LFKoHQDDT2x8wsGuh1sNjKdaKa0b5cwZcRUjUO0/pO/wU6ON+hr4jGxwle1V92SbXg1uvn/JTuLqq5/1ctaIDSZGmh75k+KuhGnCPe3PMz4pOMpVIvWW/lyXyXvcukGmwOqEGrUzBdmGD+bPfv71r37Wdo/Cvc1amIq42ooN7+it9BqF/SDCyDBEGcsZPpOcRnJWxKEt0eiwlXDUqfY7K1v+XVuwG4v9MJgCIAyaI0gIoN7ltTFxh8Gy9DOqXk796uVOxzp45y1uP9LxEEbmgTx4/NS4WVjGOLUnn8CvtC6hhA1d5wppQ71zXxeMy0Mv7pb/AD+2hirbOEFwgkAd5Kxu1ubFoSaSFcbkgTiLadQKzNYSASASASAkxsmAobsA/RZZGVhm6kFdwgqwk0RSJpkaFrekZ/VTJ6w7wfkVQ+7NPk/5JTsNabSqMcDMjfOZI70qUozVjfwnEq2HqZ079fFG6duU8ok+HzWksNLmemrf6hoK3Zq5o2N02oJG6QRwyyVM4OD1OngcdDF03KGltx3uAGXGZ7VitTYclFFC8vPPed3itinSucnGY5RVuYK3tySC6Y1g9+We8Kyc4xj3dzRw2HqV6qdZNRWtnz6fL+i/j3HwWrbmjvZ792RWunQ0q2CuzSxMskGce/U95XUWx4Oesmb+wXYWAzkSQ4fIrRxKvKx6ngs3TpKV9G2n9fA0L65DSAPDty+WXxWtSpt3bNKEHha06ret2knrmXJ39NQFJxIydnO8ZFWtJcjpYedScbqWt/X85Fq2aTUaHZCZc4atAEnLuBVVTSLa3Ix13ReaN+jW6fImHgMc4ZB7iKZPpkcT3D4lYOLzKL5LXocGVCVWUYupdtc76fPx3HFQSCZyzO/+yocXayJrcOnRtdp32sUNpXvWzGJzsznkBuAWxQo6b2SKKUKlOd3o0UulO8DwyWzlXI6caklugmHFo6Dwgz4LFvLuhXlNxvT3Df4dEB3rHLf3kqnt76o4UruV7j19ntpxiOp0aOthG/gka0p3sSpSWiZDaOzaTqRqUHPOE/WtcJLQdDiGWqmjXqKeSolrt4mLbb1MSqzSNAt6LJAkFZaC4/RlLoi4QW5WOdAgaSnMCGFZXA0IBlIHBhQCxRhuup8ljLVEDV6EE+feFEZhGhYtJp0jqA9zD+B+qrqyWsfmSavI/ZznXFTBhxU2Phz4wtJOEGDqcytLH4hQpxb5tbc+ZDKW07clxfhDDJbVaNGvBg+evmrqVTTLe/R9UDat2YaTGtHqgnvI3rVk7zbZ9HwdPssJTjFcl/BSrXZmAFfClfU52Ix+R5eYS0tYBc+c88O7xWM6v7YmeFwSa7auteUX/L8Q1a4PAHs0PgVXGBu1cQ1sr+GxBldjhrB4HL4rJwkuRVDE0Zr4rPoytfVBEKylHU0sfVjktc5V2p710jxj1NrYxmk5vH4HcVp11aakei4U8+HlSvv7PkyzcEYQKpwloxY2AlobiiATvKxUbvNDVdC6tKORU8X3ZR1Ukr6X2XW/8k225w4mdZpE/wBQ8FhnV7S0LI4aUaanS70bfP039Lj2tRwxjQ4HD3oH6rGoou3mcmtjZOOVrVDV62IgHMNGEdkcFMI2V+pbhsspJy3evlyS9AheAACTkJOe86DyCws22zYhVg6zk3pHbz+xUumhxy/8/wC1fTbW5XX/AN6enL28PPr46cg7aQIAOsfJYuTTN2nQjJKL5jVG4IJAI+M/qiefQxlGWHaclf8ANC9ZgnDinJpMnXMgfoVrVbJu3U4WPgoVVbe2vmQNu6o6d7jl2DcmdQVuhpBLSn0VRwObHgsqDi0/qNQsaku0guq1QM5+zMDjvG48RuWysRmQACwkys+20IDCwWHbAkbNR2oKla1V0agAttexZ9oSSdYneFHaktOOjQJ1jmslW0MSBtCdAfASslUMkm9kSZZyodUg1KNsDGLhC1pza2IL1K2DaRG8knxK15TbncD7Oqmm6rGXSMw9xLmkHzCVoqaj4MOLtewS8DX16kEEPyMaTGR8x8VhTvGlG+6IIUrp4yOYjQCDorHFPY7+E43iVOMJWa2225L038QtZ4YJY0Gd+UpFZnZs9TWmqMc1OKfiUKl+4nNXqijlT4jUb2BVLmewrJQsU1MVn12YGo6VZFWNKvVU4tsYgxoY47lKtuc/9XKVNxl6mE7U962kaJobMrYRrvVFWNzq4Ct2a3NNt2wghxBmBGgAaSR8yqMs4/CdZV6FTWq03tbZJJhbd9JuQfhHqiQQOKrkpvdXNmhLDQ7sZ5Vy8CO0azA0OxNc6Roc3DtHgopQk3a32NDjUKEqSqqSc72ut5LxXVGWbwTnrO7RbSpu2h52FSUXdMPTug45kTvkqt03FFirZYtLd/nuWjXY0gDPiclgoyktTu4fEUowhZavf88xqlyHQOrG7rZjxCyjHLqTXruvZK0Uud9QzKNOZqVATlAmT8Tkq3Ula0UaVTFUoTbbc2tnfQuVr1hHpN0DRB0A0WtGlLocqpNzk5S3ZGntJjRk4TuzUuhKT1RgQp3jCc3DzWTpSS2Ba6Wm7V7Y7wqss48gTx0h67fMLG1ToyCDq9P+dvmFkoz6EAX3LP5h5rNQn0AF1Vh9YeazSl0BBtSmD6Q8wskpdCynbNqT6SmfWCZZdC1qnN3vb+h3Ppkek1QoyRiqUXe0vyzZXDmcW79/krFm6E0pRWr8fsJvRz6Y1UtS6EuNNyvm/LhqVZg9YdmawcZdCMlN/uLIvGR6TfMKp05X2IlCmlpIFUrsPrN8wpUJdCxzi4tbN/bQC6uwRDh/ws8kuhX2dNfu/L/Qm67YHziGeevHVRGnK2xbS7ODvm/L/QEK1M6u/wBxjylZtTXL2JXEMQlbMM40uI80TqEfrq3h6Feo5m4jzVsXPmiv9VUIlzcJIcJB0ncd4WV5bFUpuQN1YYIxbzv48USd9jAxnarcRkMgEhAkAkJEgEgEhAkAkJEgEgEgGQCQCQCQCQCQCQBKehWL3RbB92QNZFQkA6ASASASASASASASASASASA//9k="/>
          <p:cNvSpPr>
            <a:spLocks noChangeAspect="1" noChangeArrowheads="1"/>
          </p:cNvSpPr>
          <p:nvPr/>
        </p:nvSpPr>
        <p:spPr bwMode="auto">
          <a:xfrm>
            <a:off x="460375" y="-1066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ISEBQUEBQUFBUVFRUVEBQUFBUPEBQUFBUXGBQXFBQYHCggGRolHBUUITEhJSkrLi8uGB8zODMsNygtLisBCgoKDg0OGxAQGy8kICUvLzQtLDQsLCwsLDAsLCwsLCwsLCwsLCwsLCwsLCwsLCwsLCwsLCwsLCwsLCwsLCwsLP/AABEIAMIBAwMBEQACEQEDEQH/xAAcAAABBQEBAQAAAAAAAAAAAAADAAECBAUGBwj/xABDEAABAwIDAwgGBwYHAQEAAAABAAIRAwQSITEFQVEGBxMiYXGBkTJCc5KhsRQjM2NyssEXJTRSYvAVgoOi0eHxUxb/xAAbAQEAAgMBAQAAAAAAAAAAAAAAAQMCBAUGB//EADYRAAIBAgQDBgUEAQQDAAAAAAABAgMRBBIhMQVBURMiYXGRoTKB0eHwFEKx8cEGI3KyFTNi/9oADAMBAAIRAxEAPwDG5r+bq12hZmtXL8WNzeq6BAQHZfsX2bxq++UAx5mNm8avvlARPM1s3jV98oBv2NbO+998oBv2NbO41ffKAcczOzuNX3ygH/Yzs3jV99AMeZzZvGr75QAn8z+zhvq++UAB3NJs/wC998oAZ5ptn/e++UA37J7D733ygHHNNYfe++UAenzP7POpq++gDt5nNm8avvoCY5mtm8avvlASHMxs3jV98oBHmZ2Zxq++UBB3M7szjV98oCB5oNmcavvlAArc02zRvq++UBk3XNvs9uhqe+gM13IC0nLpPeQFi35uLR2vSe8gNqw5prB46xqz+MoDSbzMbN41ffKAkOZfZvGt75QEv2LbN++98oBfsV2bxq++UA/7Fdm8avvlAQq8y+zQ0n63IE+mdwQHz3fUgyrUaNGvc0dwcQEB7/zE1Y2YR969AeimugIGsgImsgImugIm4QDdK4oB5O9ARdVhAAfWQAiUAyAdAI1YQAnXkICTLwoC1SuUBY+koCpcX0IDMuNoHigKh2keKAFVviUBTfmgHp0UBeoMhAa1lM5IDdtzlmgDh4QEsSAeUA6AHceg78J+SA+ONrfxFb2tT8xQHt/Mkf3cfauQHoYBQDoBsBKAm23KAIKQCAg+qAgK76yAESgGQCQDEoAb3oCrVcUBWc4oBMqFAWWXMIBql8gKNa7QFKrWlAALigJNKAMwoA7EBapFAaVrUQGtRqygLbHICYCAIEAkAG5d1HfhPyQHx5tX+Iq+0f8AmKA9o5mbjDs8j7xyA9BZfN3oA7LxnFAGFyNyAZ9wgK76hQAy5ANKASAUICTaZKAkaKAG6mEAF9FAV30EAI2xQEHWxCAr1KJQA/ojigJN2eUBI2CABUtoQAjkgJNqIAzKqAtUa5QGtZ1SUBq0XIC0xAECAYoCvdjqO/CfkgPj7an29X2j/wAxQHpnNndltmR/W5AdlTvCUBdoVigNOhXQBzXQAa141pYHEAvdhYN7nYS6B4NcfBAC2htKlQZjr1G02wTLjE4RJwjUmNwQGPyc5b2l7UdTpF7XAw3pGhmP8OZ8jBQHVtpoCcAaoAVW8AQFOpfIBmXMoC3TMoAmEIAVRwCAA5wQCACAI1oQE4agA1AgKVelKApVLQoCAsnIA9KxcgLlG0jVAaNvShAaVBiAtsCAIEAxQArgdR34T8kB8d7V+3q+0f8AmKA9F5uKJNofxlAdpRoFAXqLCgLLcXBAGpBx3FAcs25FTbxa9wDLS2kYnQ0VKoEuzynC+PBAB50OU1oLJ1BpZXqVRDMJa9tOJBqF0EAjQDI57kB5Fyft7ipWwWgcahDiA0gGGjFMnu84QH0vb3k02GXei30gWO09ZpzB7EACvdoDOr3aAqOvEBOleoDQt79AXWXcoAdSsgIdIgJNcgCsBQB2UigDtoICbbSUAVmzggDM2e3ggCiybwQD/Q2oCbbcDRAEFNATAQCQCKADcnqO/CfkgPjvav29X2j/AMxQHrvNHb4rEn7xyA7ynZhAWqdqEBZp0WoCwGNjgN6A+WOVG0fpF9cVtQ+q4t39UGG/ABAZ5G4b0B63zZbOt6dN9WljdVIYysXAQx0Bzm0yNxMHwCA66teEICjWv0BRq3JKAGHlAGYSgLDKhCAtUrooC0ytKAMx6As0igL1BAXaQCAssCAK1ASxIBdKgECSgCNQEwgJBAOgGKAiUAK4b1HfhPyQHx5tX+Iq+0f+YoD2XmddGzz7RyA7g3CAgbooCTLgoDnucjlA612dULCQ+rFFhGRBeDiPuhyA+fWsQBbd8HdO4nMDtQHsPM2+lUpXFJodLXMqS7RwcMMgcZbn2FqA7S82aEBk19moCv8A4agCM2egDssEAT6CgF9BKAkLYoA1OgUBeoWxQGlb2hQF6nbwgChqAeEAgxASDUBIBATAQEggJIBkAoQCQArl3Ud+E/JAfHW1f4ir7R/5igPZuZylOzz7RyA7SpQQATTQCCA4/nZuGDZ2F4lz6rBTzIhwkk5aw2fMIDxZpyQEWZoD07mbe5teo7caZEdgc0D4hAerurygAubKAQohAcxy927UsmUHUQw9JVwPxgu6uGcoIzQHRbFqmrb0qjhBexrj3lAXuiQDiggJstQgLNK1CAuU6QQFhrUBMNQChAJAKEAkA4QDgoBY0Ag9ASxIBFyAiXICvdO6jvwn5ID4/wBqfb1faP8AzFAe58yLJ2afauQHeVKCArVLdAVn0EB5Rz1MeH2xJ+rh4w/1giT4gjy7UB5o3RARZ2ID3bkLsujTtaNWm3r1KTOke6S6YGICT1RiGgQHTtCAMxqAzafKexLi36VRxAkEGo0GRrqgOF52tr0KotGUqjKkVi55a7EGgBoEx3nyQHRbM5d2FOhSYHyWU2NIEGCGgEaoDe2DyloXbnNoYiWiTIAG7eCeIQG60IArQgDNQBWuQBA9AEBQDoBIBigGJQCxICbWKAOaWSArPdCi4GY8lSgY22uVdva1W06pcXOaScMOw/yh+eU7lVUrxg7M6OE4XXxVN1IWsuvPy8jndu84UteLQRAAL6jTiDiY6rZjISc+GioqYrTuHWwnAUpJ4h38E9GvFnEUtvXIfiFaoHE4nuL3Oxa+k3QiCer2rVjVne9zu1cFh3BxcFa2isvZ/wCTzC+dNV54vceGpK6y2Pns1lk0e88xzgNmn2rlJid8+sEBWqXLUBVqXIQHlvOHesdtazp1GOqU2MxPYwF7nmoXDCG8eo3zQHmm0Lfoq9SnhczC4gNfBqNG4OjKYhADoPDXhxzggkdyA945AXzK9kyMnMlj2b25ktkcCIIQHUNpIArWIDzK65n2vqPf9LcMT3OA6GYDnEgT0mcTqgOZ5e8hWWFOi9td9XpKhY4OaGkZSCIJ7fggOx2dzT2TqVN1R1YuLGl8PAbiLQTAw6SgOq5M8krawLzbh8vADsby/TgN27yQG+CgJgoAjSgCtQBmlAEa5ATlALEgIOqIADqqAmypCgBaVVAWsozQHFcseVH0UOaxuOrqwHJgacsZ4gGBHatarWyXXM6XDMFHFVcsnZL1fh9zkLjnAuHW7GM6lWCKlUAEOz6uEeqYjPvWu8VJxstz0lPgFCNdzkrx5R6efXyOOub0z1zMmSSSS48ZKoytnT7WFOyensDt6nSERoTBcdJ/uVLg1uYwxMZu8dg1RuHNp35HTMZyPgsUiypJWaa5M4G7EVHjg5w8iuyj5rJ3bZ7JzROcNnnD/wDRykg7Nz375QEOsgJNokoDHrcjmVL9t497i5gaKbBAaC2cydTrpkgPMudjZoobQLgftmNqEQRBHVOe+S2fFAUK3JCsdnsvqRxUy0ms09V7C15aSB6zMh2oDoOaTbQp3PRvP2v1ZJOQIBNMk+Dm/wCZAe1hiAeEAkB5rz3/AMPa+3P5EB6FYCKVP8DPyhAWEA8oCQcgJB6AkKiAmKqAmLhAMbpAQNwUBA1kBHpEAukQBKddRYHPcsuVot2YGGarwcMeqNMRP6KitVyKy3Ovwvh36ieeekFv4+B5XcXRqEucXOJzJc4uMnPf3rmyd9z2tKnFJOOi8EthVOr1RHaR8lBmmnqyncBrmlpAPzCsp5k7o1cW6VWDhIc1A1oGgEQFFpSepk506UUo6A7+5EYQcsJHidf0VsI2NDEVk231OKfqe8rpLY8RP4me4czg/d3+o9GyDugwFEwSFIKQSDQgHhAeIc9tyTf02GYZRaRpEvc4kjyHkgPUNg7Mp1Nk0aDmkMfatY4EYXddnWJ4GSSgPF+SOy/3o21qE/aup1C3Ijo8ZMHcZYPNAfROJANKAUoDznnlcCyzZvdXLo7GtE/mCA9CtBFNg4Nb8ggCoBIBIBIBIB0AkAyASAZAOgEgIuOSErc8Z21dGpXqPxYuscBmRAPVjsXJlNubPf0qEaeHilppt4lCnXa46wZzG8LCUGjao4inJWT16Cq18IyOamCKsTU0sZJuj0ufn2/2Vt5O6cB4q+Is+hCpdnEGmBAkHj3qVT7tyupjLVLPbchUxPc1rAXOceq1oxPPcAsoR5GticWpSWV3MKs0hxDsiCQRwIOa2jjvVntvM8793gcar1hJ62B3dpVxgkDKSB2wYlY0p51ddX7EB1aBIBpQHinPZbRfUnnR9Fo9x7p+DggPaaTQGgDQAAdwGSA8psLRtPlJU0zrYx/q0nOP+4oD1lANKASA8x5ztqMrMt+jDpp3FZrsTSzOnTkxOozUKSZZOm4WvzR3FLbLA9tMzk1ocQCYcQD4ADU9vY6JKzVLgIk65DtPYgKVptihVe5lKoHuaYc0TII1nLTLVYqSexZOjOnbMrX2LfTtxYZGKJwyMUaTHBZFYvpAxADOZnsgf+IBqt6xvpOaO8gaaoAZ2rRiS9sRMzlHHtHyQFO65R0GeuMnQ8TEATLhxGRzCAu2m0qdQEsOW45Qe0ZoA5uGDVw8wgJCoDogH6QIBY0A0oDk9s8hLeqCaRdQeZjDNSmT2sJyH4SFpz7BOzkk/M6dLi2IhpJ3R5zt3kje0C5xp9KxuZqUjigf1N9IeSmEU13XdFzx8amtrM5b/FHRE4hunMjxWfYpmP8A5KpHZ38zoOS3Jm4vqjciynP1lWOq0dk6u7Aihd6bGlVrOq870t7nb7G5ubdtaq24c6qG4OjzNIFpE9YNz1y1UQSdSUHys/W/0NVty1Z1OzuTlvamo63bgDmwW5Oggah56wkaiYV6jbYHzftL7er7R/5isgesc1F0BZhpMTUc1ve85nyWliKqjNJvfT1B6fTYGgAZAZBbcYqKUVsDO2htMtrMoUgw1Htc/rkhoa3uzJOfkVVVqyi1GCu342GofZ990mIOGF7DFRkzB3EcWnisqVXPdNWa3QLFSqGiSY4q0HinPRtPpbynSAypUwcX8xqw4+AgfFAddzY8tGVrYUbus1tZjgxhqvDXVmvPUw4j1nA9XyQHDbc5QNpbdqXE9JTZXYSKZ9JtIBsA94P/AIgPYbXlTaVaTalOswhwkAuDXjsc0nI7kBGpyrs2kTXp9vWGXCe3LRAYm1uXlqKbgHMqEgFoD4GujjGRGek6LGV7aGcFFy7zsjgeXPKKjX+j9FULixzxUJGRaRDXQNXQSD3IlYwOh5PcsLOmxxqPJqVCTUJGrT6g7OJ8FkAX/wC/ouqvqvpGthL+hMNZgaQNRJzIAEjOIWChrdl0qqy5YaLn4tczKvuceu1pNCjTpGpJxEmo8BxyjSXHDqZ3cFkkkVNt7mfsDl1cMc8POLpHAuLtchnnqZgKSCztnlvWjCx2GZxEACQ7UZ+HggOeueUNVwwl5cAMshA7UBnu2pWgt6R4B1AMA8NEAE3T4gucQNATIQFyhtyuwQHmOEmPKUA1ztmq8RJHbJJ8DuQCt9u3VP0K9Uf5ygLttyzv2ejcVO4nEPigNjZ3OVtFrsyKo4Ob+oUNpbmUYyl8KudFecubq4oibd9Egh2IOAYQNz2uIJHctXEOE45c1vI2FgsRJXUWZbOWFzi6z53AZgeAXMlw+DXM1p0akPiTOu5Pbcvq3RhlJzmtJJc4FtMsPq4jl3dqnC4erSqXpvTpyJjFWuzZqWVpdCqxtCnTuA0tIcxjKjSRkcQ3do3FdONdTk6bTTIbZo7DYKLKtMmG0qjg2T6NMgObmd0FZUpu8ovk/axMYuTSWrMK45W0qV8/V7CKbMTCDTBBlzp3xO7gqnWjGq5eS/PU7VPgladFSej1dmtfxnX1vQd3H5LdOGfLO0vt6vtH/mKA9E5trnDbkBuJxcWs7HO3+C5mJ1rWty92SeqUNpUzgNR7WYh9WHHCXcTn25LdhVUkm9LltPD1aicoRbS3tyOT2/tJlLaTqj82tt2Ooubn1mlxw5cZI8Vp4mTVWMl4CnQrTllhFt+XQ52+5wbhz3Vre26M4COuZxNJGZbvIhbLnTVRO/gbEeGYqUHNQdkrnM7U5XbQrAdKSGuHVwjAIPEz81epxbsmUVcNWpRU5xaT2Zz+0riq931xJcBAnMxrrwzWRQVTIjdvH6KLgipARlZwaQDAJBPbGiALUuC6lBz689un/aAH0hiBGY3QZ3Z9uqi4BgqQEp4IMzpkP78UBFz+EgcEBFzydT/eiAdjyDIQDOcSZKAZAJAJAJAJAJAdfsC1a2i1wAJdmSQDnwE8FzMTUlnse44JhcO8MnZOT1d17eRtU3AjICd53nxWs22dunCEH3UORORz4LEttHczNqW7YJ0gT49nar6U2nY5XEMPSlSc5aJIWw+UlW1phrS/E4nES45M3NZMtae2FfOm5zum8q5LQ8JUhUUNrRNejywbjDw89I0dRz/tSAc2VC3Jw1ghJ0Ha8ZPTZ814Gqam3uVRqB/QkhtZtPHuIIaQ9vyzVcqspb6NpX9z03BMErfqKi2fd8+vyObuXaH496qWp6aby2sdtyX5YgsFG5/lw06us7gKnwErdo4j9sjzPEuEOzr0dt2unkeJ7T+3q+0f+YrcPNnYci9rst7eXAuJeQ0DUEgiZ7pWjVSdV36FtKlKpJRitWaO0rvpKjnkRJ9HUAbgFpzeZ3Po2Fo/pqMYXvZGZVpud1gYM6RqO1ZRkloyupTq1Epwdn06rxLbXZcJ1Cr2N1arvA7mmx1It4iJ3DLPLvWUW4yuU1qUatFwezRxFSkA8tmQ3fGGQOxddSvG582r01TqOCd7eFvYE95JkrJKxUMpAkAkAkAiUBLDlM+Ci+pllWW9/kRJUkN3EhAkAkAkAkAkAkAkA4CEpXdjs7ewNNmFpLcsx6WcZwuTKrmldn0DD4BUKGWm2r789QZvzTcGvIAOj4j4LLscyzR9Cl8T7CoqNVr/AJfYu0nEnJ07id3cqXodSm8zdnexZq0WkZ6jTeCsU7Fs4KVrq5Tr2rXAiFlGo4s16+DhVi01uc1tK06J7MIzM+OYH6ro0qmeLueL4lgFQqQilv8AU6l1ENDROTBn2rn3ueujRjRhGC2ihqzeqCBrv1RFk1dXSKb6pZOIGCD5wrFFS23NKVZ0L513WcjXdLnHiSfMrqLY8HLdmxsdrixgaYOJ5+A1WnXaUm34HT4RCc8SlB2dmbVes9rZcRI01zjdmtWMYyeh6+tWrUqd5WvytzJMvBUbIyO+dPAo6bjLUzpY2Nek3DR/nMzqlw5z8IOGMy5xhsAifmtqnSja5wMXj6qnlWlufIe3uHNydJbOEOjIkZjI8QlWit0TgOJTi+znquv9lu72dTrdYyDESMj2Txha0K06eiO1iuG4fG/7klrbdb/iOfudi1W7gdYg/McVvRxMJHk8VwXFUOWZPp9P7M+owtMOBB4EQVemnqjmTpyg8s1Z+JGVJgJAJAOAhK3JviMs89Vir3LJZErL1BrIqEgEgEgEgEgEgEgEgJ0RLhAnMZcVEnZMyg7STZ3mCBkSR2mdeE5rjXu9j6XTSUFKLdnyev8AOpj7bqAhrTMBw0AmN8TvzW9hzyvGlrd9egG3v+gY5mEmCS3EYgHMT29iVKHaTvcYLirwWHdJRu1qrvTX/PgarLxvRh2IOJG4g9bhG7NajpSzWtY9HT4hSdBTU1KWnq+RpB7YzAyHiqbnQUX1MDlC37JwjJ5Gemca9mS28K/iTPM8fj36NVNaO2u2/wBi7tCoW08oz1J7OCrpRTep0OIVZRpd31KltWOH7QgbmggHLUk6q6aV9I/M5+FnLs25VfKN0vuVLm4JmST3kuWcY2NLE4lWeaXuYDtStxHnDe2C6Azvf8Y/4Wjid38jrcEqZMZHxuvU3NqUOrG+AXdhOceULUoT1uerxF69KTtpdpeKXP1v8ihRvmsp4HAy2Y1IdwHYtmVJzlmRz8PxCOHpdlU5baPX6E6ts0jE4zlGRyk93gsY1JJ2ibFbB0px7WpJPT3ZYp2DQZOZ4nXxVcq8mbdDhdGm721LYgDPhrw71UdH4V0SKjH4nkiYHlPH5qxxyxszRp1VUquUdl6efyMvlJUa5jYB1yJ3gDMytjCJqTOFx+vSq0IOK3ejtul0/NdzLrbKqMo9JUwszAaxxio6d+DUDvWxHEQlUyR18eXqeVKVOmXEBoJJ0AEk+C2G7EpN7F0bEuZI6GpkYMtIzGok71g6kFzNiODxEldQfoStNh3FScNMiDDi6GAEd6xlXhHdl1DhmKrO0YbddP5K97ZPovwVRB1ygyDoQeGSyjNTV4lFfDTw9Ts6qsQOU/qm5EmoXS5gVmUEnsI1UJ3M5QcdyKkwEgEgEEAkAkA7GkmBruUN23B3Nm4upsJy6oy1OnFcipZSfM+kYPtJ0YNxyqy53Zm7Ttzm7cFsUKi2ORxTCyadR7IiaAEyAJaJhuLMACMzlJzJ7Fd2ikmc79HOm1putfoVadvhqBzMoIgHrSRxUympRsyqjh5UqqnHk9vI6AVTGTTPw8VzsivueyeJkoXUdTnNphzqha3E4MjQEid5W/Sso36niOKTqVKzpRvJR5b68zTpU3OpsY4kERikEEeYzyy8FruSjJs7uHpyrYenSk9Vo7pp+6100JC3JBFKniA1459+qnNreTM5UbRcaFO6X5zBO2HUJ62Fo3mZJ7gFZ+oil1NKfBa1V96yXXdnM1RDiO0/Nbq2PMTjlk10Oh5PUw6n2hw8pC5+LbUvkdjDYONXBOtDSpDXzS19jpKNFtRpc8lsumeA39+oC50puDUYq+h2aXEZVKcI0Y37u3/108la7fRoz72zaD1TibqCRBPf4rao1W13tGXPDyqRvUjaS3X55lF9hmCMswcuPFXqtoa8uF5ZJxdtU/uEq27zkXkjwWMZwXIurYTE1O66jaLNOwOETLgDA35qt1ley3L6eFgmqVSV2le1+XUDWrYeq5sN3xnI4R2qVHNqnqU4vFRoLs6sbQ5ve66W8X7XA12vdUGBuKrHVES2gDvdux9+Q79MoWy6/D/2+38+R5zF163EsRamm0tl0XV9B6PJbGC6rUz1dg688ZcdSrf1WXSKOhQ/083G9WfyWvubFAspNwNJpNPq0/SI4uec/Ba7m5as7tHC0sMlGGn5u2wFV+Co0YyWYcQbOpnJWWThsazlOGJScrq1/EFcbSc52ekZ7g0Kvs7oulxBxqqCjdc3yXT86anLbavOmrF40yaOENXRowyQszyHE8VHE4hzjtsvkU3un4lWpWNBu5GUsBiVIbuJCBIBIBIBIAmDJQBqFTC5ruBB74USV00DsrC4YaUlwAbMTAOGJb4QY72lcupTebRf2e44TxOnPDWqSs4736f0ErDHgHGHEbwBmJ/vcoisqcvkbtWarzhS8pPy5e5YNBhGbvCJ0WClY2ZUlJ7Axbt1jTTLemdmP6Sne9g7HxMAudoOAneVC6ssqXUcsUQZhptAZvmTvnepbciqnSp4dWjzK9e8HrZ8OKyjTb2KcRjIU085ZY/AMt+Z3Kvc2KUI0YWj56+PmQuq06HKPJZJCdRNHB1vSPefmuzHZHzWr/7JebN/k4SGaZF0LQxVmz1HA79jZxupNo6C6r9UDTT+/mufCHeZy63a4HFzpYfa+2+jt6dClVrOnqBru84StiKjbvXR3K3GK0Um6T8rfR/4LFKoHQDDT2x8wsGuh1sNjKdaKa0b5cwZcRUjUO0/pO/wU6ON+hr4jGxwle1V92SbXg1uvn/JTuLqq5/1ctaIDSZGmh75k+KuhGnCPe3PMz4pOMpVIvWW/lyXyXvcukGmwOqEGrUzBdmGD+bPfv71r37Wdo/Cvc1amIq42ooN7+it9BqF/SDCyDBEGcsZPpOcRnJWxKEt0eiwlXDUqfY7K1v+XVuwG4v9MJgCIAyaI0gIoN7ltTFxh8Gy9DOqXk796uVOxzp45y1uP9LxEEbmgTx4/NS4WVjGOLUnn8CvtC6hhA1d5wppQ71zXxeMy0Mv7pb/AD+2hirbOEFwgkAd5Kxu1ubFoSaSFcbkgTiLadQKzNYSASASASAkxsmAobsA/RZZGVhm6kFdwgqwk0RSJpkaFrekZ/VTJ6w7wfkVQ+7NPk/5JTsNabSqMcDMjfOZI70qUozVjfwnEq2HqZ079fFG6duU8ok+HzWksNLmemrf6hoK3Zq5o2N02oJG6QRwyyVM4OD1OngcdDF03KGltx3uAGXGZ7VitTYclFFC8vPPed3itinSucnGY5RVuYK3tySC6Y1g9+We8Kyc4xj3dzRw2HqV6qdZNRWtnz6fL+i/j3HwWrbmjvZ792RWunQ0q2CuzSxMskGce/U95XUWx4Oesmb+wXYWAzkSQ4fIrRxKvKx6ngs3TpKV9G2n9fA0L65DSAPDty+WXxWtSpt3bNKEHha06ret2knrmXJ39NQFJxIydnO8ZFWtJcjpYedScbqWt/X85Fq2aTUaHZCZc4atAEnLuBVVTSLa3Ix13ReaN+jW6fImHgMc4ZB7iKZPpkcT3D4lYOLzKL5LXocGVCVWUYupdtc76fPx3HFQSCZyzO/+yocXayJrcOnRtdp32sUNpXvWzGJzsznkBuAWxQo6b2SKKUKlOd3o0UulO8DwyWzlXI6caklugmHFo6Dwgz4LFvLuhXlNxvT3Df4dEB3rHLf3kqnt76o4UruV7j19ntpxiOp0aOthG/gka0p3sSpSWiZDaOzaTqRqUHPOE/WtcJLQdDiGWqmjXqKeSolrt4mLbb1MSqzSNAt6LJAkFZaC4/RlLoi4QW5WOdAgaSnMCGFZXA0IBlIHBhQCxRhuup8ljLVEDV6EE+feFEZhGhYtJp0jqA9zD+B+qrqyWsfmSavI/ZznXFTBhxU2Phz4wtJOEGDqcytLH4hQpxb5tbc+ZDKW07clxfhDDJbVaNGvBg+evmrqVTTLe/R9UDat2YaTGtHqgnvI3rVk7zbZ9HwdPssJTjFcl/BSrXZmAFfClfU52Ix+R5eYS0tYBc+c88O7xWM6v7YmeFwSa7auteUX/L8Q1a4PAHs0PgVXGBu1cQ1sr+GxBldjhrB4HL4rJwkuRVDE0Zr4rPoytfVBEKylHU0sfVjktc5V2p710jxj1NrYxmk5vH4HcVp11aakei4U8+HlSvv7PkyzcEYQKpwloxY2AlobiiATvKxUbvNDVdC6tKORU8X3ZR1Ukr6X2XW/8k225w4mdZpE/wBQ8FhnV7S0LI4aUaanS70bfP039Lj2tRwxjQ4HD3oH6rGoou3mcmtjZOOVrVDV62IgHMNGEdkcFMI2V+pbhsspJy3evlyS9AheAACTkJOe86DyCws22zYhVg6zk3pHbz+xUumhxy/8/wC1fTbW5XX/AN6enL28PPr46cg7aQIAOsfJYuTTN2nQjJKL5jVG4IJAI+M/qiefQxlGWHaclf8ANC9ZgnDinJpMnXMgfoVrVbJu3U4WPgoVVbe2vmQNu6o6d7jl2DcmdQVuhpBLSn0VRwObHgsqDi0/qNQsaku0guq1QM5+zMDjvG48RuWysRmQACwkys+20IDCwWHbAkbNR2oKla1V0agAttexZ9oSSdYneFHaktOOjQJ1jmslW0MSBtCdAfASslUMkm9kSZZyodUg1KNsDGLhC1pza2IL1K2DaRG8knxK15TbncD7Oqmm6rGXSMw9xLmkHzCVoqaj4MOLtewS8DX16kEEPyMaTGR8x8VhTvGlG+6IIUrp4yOYjQCDorHFPY7+E43iVOMJWa2225L038QtZ4YJY0Gd+UpFZnZs9TWmqMc1OKfiUKl+4nNXqijlT4jUb2BVLmewrJQsU1MVn12YGo6VZFWNKvVU4tsYgxoY47lKtuc/9XKVNxl6mE7U962kaJobMrYRrvVFWNzq4Ct2a3NNt2wghxBmBGgAaSR8yqMs4/CdZV6FTWq03tbZJJhbd9JuQfhHqiQQOKrkpvdXNmhLDQ7sZ5Vy8CO0azA0OxNc6Roc3DtHgopQk3a32NDjUKEqSqqSc72ut5LxXVGWbwTnrO7RbSpu2h52FSUXdMPTug45kTvkqt03FFirZYtLd/nuWjXY0gDPiclgoyktTu4fEUowhZavf88xqlyHQOrG7rZjxCyjHLqTXruvZK0Uud9QzKNOZqVATlAmT8Tkq3Ula0UaVTFUoTbbc2tnfQuVr1hHpN0DRB0A0WtGlLocqpNzk5S3ZGntJjRk4TuzUuhKT1RgQp3jCc3DzWTpSS2Ba6Wm7V7Y7wqss48gTx0h67fMLG1ToyCDq9P+dvmFkoz6EAX3LP5h5rNQn0AF1Vh9YeazSl0BBtSmD6Q8wskpdCynbNqT6SmfWCZZdC1qnN3vb+h3Ppkek1QoyRiqUXe0vyzZXDmcW79/krFm6E0pRWr8fsJvRz6Y1UtS6EuNNyvm/LhqVZg9YdmawcZdCMlN/uLIvGR6TfMKp05X2IlCmlpIFUrsPrN8wpUJdCxzi4tbN/bQC6uwRDh/ws8kuhX2dNfu/L/Qm67YHziGeevHVRGnK2xbS7ODvm/L/QEK1M6u/wBxjylZtTXL2JXEMQlbMM40uI80TqEfrq3h6Feo5m4jzVsXPmiv9VUIlzcJIcJB0ncd4WV5bFUpuQN1YYIxbzv48USd9jAxnarcRkMgEhAkAkJEgEgEhAkAkJEgEgEgGQCQCQCQCQCQCQBKehWL3RbB92QNZFQkA6ASASASASASASASASASASA//9k="/>
          <p:cNvSpPr>
            <a:spLocks noChangeAspect="1" noChangeArrowheads="1"/>
          </p:cNvSpPr>
          <p:nvPr/>
        </p:nvSpPr>
        <p:spPr bwMode="auto">
          <a:xfrm>
            <a:off x="612775" y="-914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1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1.gstatic.com/images?q=tbn:ANd9GcQ4c9Dw1Y8EnYGpm29r-FP8pz1d-zo8DYfsr4fVb8vqmgrft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59340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oc.gov/rr/news/topics/images/warov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6005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748713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7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.bp.blogspot.com/-obuMEhepdfs/T6qM8WUb_nI/AAAAAAAACbs/s26LtBZgTH0/s1600/Check_Mark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25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how a text uses structure to emphasize key points or to advance an explanation or analysis.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Analyze how Sassoon organizes “The Hero” to criticize the general public’s view of war.  (Key terms you might include:  point of view, dialogue, narrative)</a:t>
            </a:r>
          </a:p>
          <a:p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80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3840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sz="4100" dirty="0" smtClean="0"/>
              <a:t>Compare the point of view of two or more authors for how they treat the same or similar topics, including which details they include and emphasize in their respective accounts.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3800" i="1" dirty="0" smtClean="0"/>
              <a:t>Compare the point of view of Brooke’s “The Soldier” with Owen’s “Dulce et Decorum est.”</a:t>
            </a:r>
          </a:p>
          <a:p>
            <a:pPr marL="0" indent="0">
              <a:buNone/>
            </a:pPr>
            <a:r>
              <a:rPr lang="en-US" sz="3800" i="1" dirty="0" smtClean="0"/>
              <a:t>Or:  Seeger’s “I Have a Rendezvous with Death” with Owen’s “Anthem for Doomed Youth</a:t>
            </a:r>
            <a:r>
              <a:rPr lang="en-US" sz="3800" dirty="0" smtClean="0"/>
              <a:t>.”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751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/>
              <a:t>Produce clear and coherent writing in which the development</a:t>
            </a:r>
            <a:r>
              <a:rPr lang="en-US" dirty="0" smtClean="0"/>
              <a:t>, organization</a:t>
            </a:r>
            <a:r>
              <a:rPr lang="en-US" dirty="0"/>
              <a:t>, and style are appropriate to task, purpose, and </a:t>
            </a:r>
            <a:r>
              <a:rPr lang="en-US" dirty="0" smtClean="0"/>
              <a:t>audience.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You are the father of a young man in 1917.  Write a letter to your son encouraging or discouraging him from enlisting.  Use one of the poems as part of your support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4648200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2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Photo Credits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Poetry of WWI:  lit.genius.com</a:t>
            </a:r>
          </a:p>
          <a:p>
            <a:r>
              <a:rPr lang="en-US" sz="2000" dirty="0" smtClean="0"/>
              <a:t>Why enlist:  armyties.com; totallycoolpix.com</a:t>
            </a:r>
          </a:p>
          <a:p>
            <a:r>
              <a:rPr lang="en-US" sz="2000" dirty="0" smtClean="0"/>
              <a:t>Wake Up America:  learnnc.org</a:t>
            </a:r>
          </a:p>
          <a:p>
            <a:r>
              <a:rPr lang="en-US" sz="2000" dirty="0" smtClean="0"/>
              <a:t>Destroy Brute: commons.wikimedia.org; So </a:t>
            </a:r>
            <a:r>
              <a:rPr lang="en-US" sz="2000" dirty="0" err="1" smtClean="0"/>
              <a:t>wie</a:t>
            </a:r>
            <a:r>
              <a:rPr lang="en-US" sz="2000" dirty="0" smtClean="0"/>
              <a:t>:  tw.center.net</a:t>
            </a:r>
          </a:p>
          <a:p>
            <a:r>
              <a:rPr lang="en-US" sz="2000" dirty="0" smtClean="0"/>
              <a:t>Empire Needs Men: tumbler.com</a:t>
            </a:r>
          </a:p>
          <a:p>
            <a:r>
              <a:rPr lang="en-US" sz="2000" dirty="0" smtClean="0"/>
              <a:t>Galbraith quote:  Bettman/Corbis.Theguardian.com</a:t>
            </a:r>
          </a:p>
          <a:p>
            <a:r>
              <a:rPr lang="en-US" sz="2000" dirty="0" smtClean="0"/>
              <a:t>Untitled:  men marching with poppies, belfastTelegraph.co.uk</a:t>
            </a:r>
          </a:p>
          <a:p>
            <a:r>
              <a:rPr lang="en-US" sz="2000" dirty="0" smtClean="0"/>
              <a:t>“The first world war…”: </a:t>
            </a:r>
            <a:r>
              <a:rPr lang="en-US" sz="2000" dirty="0" err="1" smtClean="0"/>
              <a:t>Bettman</a:t>
            </a:r>
            <a:r>
              <a:rPr lang="en-US" sz="2000" dirty="0" smtClean="0"/>
              <a:t>/</a:t>
            </a:r>
            <a:r>
              <a:rPr lang="en-US" sz="2000" dirty="0" err="1" smtClean="0"/>
              <a:t>Corbisthe</a:t>
            </a:r>
            <a:r>
              <a:rPr lang="en-US" sz="2000" dirty="0" smtClean="0"/>
              <a:t> guardian.com</a:t>
            </a:r>
          </a:p>
          <a:p>
            <a:r>
              <a:rPr lang="en-US" sz="2000" dirty="0" smtClean="0"/>
              <a:t>Alan Seeger:  commons.wikimedia.org; wikipedia.org</a:t>
            </a:r>
          </a:p>
          <a:p>
            <a:r>
              <a:rPr lang="en-US" sz="2000" dirty="0" smtClean="0"/>
              <a:t>Rupert Brooke: oucs.ox.ac/</a:t>
            </a:r>
            <a:r>
              <a:rPr lang="en-US" sz="2000" dirty="0" err="1" smtClean="0"/>
              <a:t>il</a:t>
            </a:r>
            <a:endParaRPr lang="en-US" sz="2000" dirty="0" smtClean="0"/>
          </a:p>
          <a:p>
            <a:r>
              <a:rPr lang="en-US" sz="2000" dirty="0" smtClean="0"/>
              <a:t>Untitled: news.bbc.co.uk</a:t>
            </a:r>
          </a:p>
          <a:p>
            <a:r>
              <a:rPr lang="en-US" sz="2000" dirty="0" smtClean="0"/>
              <a:t>Wilfred Owen:  telegraph.co.uk</a:t>
            </a:r>
          </a:p>
          <a:p>
            <a:r>
              <a:rPr lang="en-US" sz="2000" dirty="0" smtClean="0"/>
              <a:t>Untitled:  news.bbc.co.uk</a:t>
            </a:r>
          </a:p>
          <a:p>
            <a:r>
              <a:rPr lang="en-US" sz="2000" dirty="0" smtClean="0"/>
              <a:t>Siegfried Sassoon:  dailymail.co.uk</a:t>
            </a:r>
          </a:p>
          <a:p>
            <a:r>
              <a:rPr lang="en-US" sz="2000" dirty="0" smtClean="0"/>
              <a:t>The Hero:  centenary.llgc.org.uk</a:t>
            </a:r>
          </a:p>
          <a:p>
            <a:r>
              <a:rPr lang="en-US" sz="2000" dirty="0" smtClean="0"/>
              <a:t>Untitled:  admire.bs</a:t>
            </a:r>
          </a:p>
          <a:p>
            <a:r>
              <a:rPr lang="en-US" sz="2000" dirty="0" smtClean="0"/>
              <a:t>War Over:  admire.bs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22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WHY USE POETRY…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OFFERS BRIEF READINGS</a:t>
            </a:r>
          </a:p>
          <a:p>
            <a:r>
              <a:rPr lang="en-US" dirty="0" smtClean="0"/>
              <a:t>GIVES HISTORICAL ERA A HUMAN FACE</a:t>
            </a:r>
          </a:p>
          <a:p>
            <a:r>
              <a:rPr lang="en-US" dirty="0" smtClean="0"/>
              <a:t>ENCOURAGES ACTIVE PARTICIPATION FROM STUDENTS</a:t>
            </a:r>
          </a:p>
          <a:p>
            <a:r>
              <a:rPr lang="en-US" dirty="0" smtClean="0"/>
              <a:t>APPLIES WELL TO SMALL-GROUP WORK</a:t>
            </a:r>
          </a:p>
          <a:p>
            <a:r>
              <a:rPr lang="en-US" dirty="0" smtClean="0"/>
              <a:t>PROVIDES SMOOTH INTRODUCTIONS TO CLASS</a:t>
            </a:r>
          </a:p>
          <a:p>
            <a:r>
              <a:rPr lang="en-US" dirty="0" smtClean="0"/>
              <a:t>PROVIDES SOLID CONCLUSION (AKA CLOSURE)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7732713" cy="135890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WHY DO YOUNG MEN (AND WOMEN) ENLIST IN THE SERVICE WHEN THEIR COUNTRY IS AT WAR?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03714"/>
            <a:ext cx="3200400" cy="415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news4jax.com/image/view/-/25964702/medRes/1/-/5gp5ax/-/Enlistees-at-Suns-g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1"/>
            <a:ext cx="51471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948113" cy="592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bLt8rDg14aU/UjXmNBo1abI/AAAAAAAAWl0/lh9HrEFz3zw/s640/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1295400"/>
            <a:ext cx="2838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a/ab/%27Destroy_this_mad_brute%27_WWI_propaganda_poster_%28US_version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6315"/>
            <a:ext cx="36004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38.media.tumblr.com/V6DRqz5jrp6fjwf55nKRaCDn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3810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huffpost.com/gen/1452177/thumbs/o-WORLD-WAR-ONE-ARMISTICE-DAY-900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816"/>
            <a:ext cx="8276662" cy="63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76263"/>
            <a:ext cx="9124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568</Words>
  <Application>Microsoft Office PowerPoint</Application>
  <PresentationFormat>On-screen Show (4:3)</PresentationFormat>
  <Paragraphs>81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POETRY OF WORLD WAR I</vt:lpstr>
      <vt:lpstr>PowerPoint Presentation</vt:lpstr>
      <vt:lpstr>WHY USE POETRY…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Alan Seeger</vt:lpstr>
      <vt:lpstr>I have a Rendezvous with Death by Alan Seeger</vt:lpstr>
      <vt:lpstr>Rupert Brooke</vt:lpstr>
      <vt:lpstr>The Soldier</vt:lpstr>
      <vt:lpstr>PowerPoint Presentation</vt:lpstr>
      <vt:lpstr>Wilfred Owen</vt:lpstr>
      <vt:lpstr>Dulce Et Decorum Est</vt:lpstr>
      <vt:lpstr>PowerPoint Presentation</vt:lpstr>
      <vt:lpstr>Siegfried Sassoon</vt:lpstr>
      <vt:lpstr>PowerPoint Presentation</vt:lpstr>
      <vt:lpstr>PowerPoint Presentation</vt:lpstr>
      <vt:lpstr>PowerPoint Presentation</vt:lpstr>
      <vt:lpstr>PowerPoint Presentation</vt:lpstr>
      <vt:lpstr>Common Core Standards</vt:lpstr>
      <vt:lpstr>PowerPoint Presentation</vt:lpstr>
      <vt:lpstr>PowerPoint Presentation</vt:lpstr>
      <vt:lpstr>Photo Credits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Billie</dc:creator>
  <cp:lastModifiedBy>Billie</cp:lastModifiedBy>
  <cp:revision>40</cp:revision>
  <cp:lastPrinted>2014-09-15T00:56:21Z</cp:lastPrinted>
  <dcterms:created xsi:type="dcterms:W3CDTF">2014-07-21T00:19:59Z</dcterms:created>
  <dcterms:modified xsi:type="dcterms:W3CDTF">2014-09-16T17:02:20Z</dcterms:modified>
</cp:coreProperties>
</file>