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sldIdLst>
    <p:sldId id="256" r:id="rId2"/>
    <p:sldId id="258" r:id="rId3"/>
    <p:sldId id="268" r:id="rId4"/>
    <p:sldId id="269" r:id="rId5"/>
    <p:sldId id="266" r:id="rId6"/>
    <p:sldId id="257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39"/>
    <p:restoredTop sz="91905" autoAdjust="0"/>
  </p:normalViewPr>
  <p:slideViewPr>
    <p:cSldViewPr>
      <p:cViewPr>
        <p:scale>
          <a:sx n="73" d="100"/>
          <a:sy n="73" d="100"/>
        </p:scale>
        <p:origin x="640" y="-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A028D-04F6-48AC-AACB-706B82E6948B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48239-E0B7-4BF7-9849-0A1D866252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5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8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6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3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5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1118-3516-49F5-AC02-FF9B0B688865}" type="datetimeFigureOut">
              <a:rPr lang="en-US" smtClean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EA09-1FD9-4F72-BA69-A237E4D8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cap="small" dirty="0" smtClean="0"/>
              <a:t>Motown</a:t>
            </a:r>
            <a:endParaRPr lang="en-US" sz="9600" b="1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Berry Gordy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012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small" dirty="0" smtClean="0"/>
              <a:t>Berry Gordy, Jr.</a:t>
            </a:r>
            <a:endParaRPr lang="en-US" sz="60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November 28, 1929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Detroit, MI</a:t>
            </a:r>
          </a:p>
          <a:p>
            <a:r>
              <a:rPr lang="en-US" sz="2800" dirty="0" smtClean="0"/>
              <a:t>Director, Producer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Entrepreneur</a:t>
            </a:r>
          </a:p>
          <a:p>
            <a:r>
              <a:rPr lang="en-US" sz="2800" dirty="0" smtClean="0"/>
              <a:t>Founded </a:t>
            </a:r>
            <a:r>
              <a:rPr lang="en-US" sz="2800" dirty="0"/>
              <a:t>Motown </a:t>
            </a:r>
            <a:r>
              <a:rPr lang="en-US" sz="2800" dirty="0" smtClean="0"/>
              <a:t>Records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in 1959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3733800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548420"/>
            <a:ext cx="148917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http://cmsimg.freep.com/apps/pbcsi.dll/bilde?Site=C4&amp;Date=20090111&amp;Category=ENT04&amp;ArtNo=901110326&amp;Ref=AR&amp;MaxW=640&amp;Border=0&amp;Berry-Gordy-s-Motown-timeline</a:t>
            </a:r>
          </a:p>
        </p:txBody>
      </p:sp>
    </p:spTree>
    <p:extLst>
      <p:ext uri="{BB962C8B-B14F-4D97-AF65-F5344CB8AC3E}">
        <p14:creationId xmlns:p14="http://schemas.microsoft.com/office/powerpoint/2010/main" val="30479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900" b="1" cap="small" dirty="0" smtClean="0"/>
              <a:t>Radicalization of Motown</a:t>
            </a:r>
            <a:endParaRPr lang="en-US" sz="59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Black Cultural Production in Detroit</a:t>
            </a:r>
          </a:p>
          <a:p>
            <a:r>
              <a:rPr lang="en-US" sz="2700" dirty="0" smtClean="0"/>
              <a:t>Motown Music, Afro America, Dignity, Brotherhood</a:t>
            </a:r>
          </a:p>
          <a:p>
            <a:r>
              <a:rPr lang="en-US" sz="2700" dirty="0" smtClean="0"/>
              <a:t>Multiple Meanings of the Sound</a:t>
            </a:r>
          </a:p>
          <a:p>
            <a:pPr marL="0" indent="0">
              <a:buNone/>
            </a:pPr>
            <a:r>
              <a:rPr lang="en-US" sz="2700" dirty="0"/>
              <a:t> </a:t>
            </a:r>
            <a:r>
              <a:rPr lang="en-US" sz="2700" dirty="0" smtClean="0"/>
              <a:t>   “Dancing in the Streets”:  Detroit Radical Anthem</a:t>
            </a:r>
          </a:p>
          <a:p>
            <a:r>
              <a:rPr lang="en-US" sz="2700" dirty="0" smtClean="0"/>
              <a:t>Martha Reeves &amp; The </a:t>
            </a:r>
            <a:r>
              <a:rPr lang="en-US" sz="2700" dirty="0" err="1" smtClean="0"/>
              <a:t>Vandellas</a:t>
            </a:r>
            <a:r>
              <a:rPr lang="en-US" sz="2700" dirty="0" smtClean="0"/>
              <a:t>– “Dancing </a:t>
            </a:r>
            <a:r>
              <a:rPr lang="en-US" sz="2700" dirty="0" smtClean="0"/>
              <a:t>in the </a:t>
            </a:r>
            <a:r>
              <a:rPr lang="en-US" sz="2700" dirty="0" smtClean="0"/>
              <a:t>Streets”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072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cap="small" dirty="0" smtClean="0"/>
              <a:t>Sounds of the Struggle</a:t>
            </a:r>
            <a:endParaRPr lang="en-US" sz="60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/>
          <a:lstStyle/>
          <a:p>
            <a:r>
              <a:rPr lang="en-US" b="1" dirty="0" smtClean="0"/>
              <a:t>Supremes</a:t>
            </a:r>
            <a:r>
              <a:rPr lang="en-US" dirty="0" smtClean="0"/>
              <a:t> –                         “Love Child” 1968</a:t>
            </a:r>
          </a:p>
          <a:p>
            <a:r>
              <a:rPr lang="en-US" b="1" dirty="0" smtClean="0"/>
              <a:t>Stevie Wonder </a:t>
            </a:r>
            <a:r>
              <a:rPr lang="en-US" dirty="0" smtClean="0"/>
              <a:t>–              “Down to Earth” 1966</a:t>
            </a:r>
          </a:p>
          <a:p>
            <a:r>
              <a:rPr lang="en-US" b="1" dirty="0" smtClean="0"/>
              <a:t>Four Tops </a:t>
            </a:r>
            <a:r>
              <a:rPr lang="en-US" dirty="0" smtClean="0"/>
              <a:t>–                        “Still Waters Run Deep” 1970</a:t>
            </a:r>
          </a:p>
          <a:p>
            <a:r>
              <a:rPr lang="en-US" b="1" dirty="0" smtClean="0"/>
              <a:t>Temptations</a:t>
            </a:r>
            <a:r>
              <a:rPr lang="en-US" dirty="0" smtClean="0"/>
              <a:t> –                        “Ball of Confusion” 1970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0"/>
            <a:ext cx="3886200" cy="2098818"/>
          </a:xfrm>
        </p:spPr>
      </p:pic>
      <p:sp>
        <p:nvSpPr>
          <p:cNvPr id="8" name="TextBox 7"/>
          <p:cNvSpPr txBox="1"/>
          <p:nvPr/>
        </p:nvSpPr>
        <p:spPr>
          <a:xfrm>
            <a:off x="5334001" y="5750169"/>
            <a:ext cx="4615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https://i.ytimg.com/vi/neWNcUEybfg/maxresdefault.jpg</a:t>
            </a:r>
          </a:p>
        </p:txBody>
      </p:sp>
    </p:spTree>
    <p:extLst>
      <p:ext uri="{BB962C8B-B14F-4D97-AF65-F5344CB8AC3E}">
        <p14:creationId xmlns:p14="http://schemas.microsoft.com/office/powerpoint/2010/main" val="42403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cap="small" dirty="0" smtClean="0"/>
              <a:t>What’s Going On</a:t>
            </a:r>
            <a:endParaRPr lang="en-US" sz="6000" b="1" i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76190"/>
            <a:ext cx="4343400" cy="42499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“What’s Happening Brother”</a:t>
            </a:r>
          </a:p>
          <a:p>
            <a:r>
              <a:rPr lang="en-US" sz="2400" dirty="0" smtClean="0"/>
              <a:t>“Flyin’ High”</a:t>
            </a:r>
          </a:p>
          <a:p>
            <a:r>
              <a:rPr lang="en-US" sz="2400" dirty="0" smtClean="0"/>
              <a:t>“Mercy Mercy Me”</a:t>
            </a:r>
          </a:p>
          <a:p>
            <a:r>
              <a:rPr lang="en-US" sz="2400" dirty="0" smtClean="0"/>
              <a:t>“Inner City Blues”</a:t>
            </a:r>
          </a:p>
          <a:p>
            <a:r>
              <a:rPr lang="en-US" sz="2400" dirty="0" smtClean="0"/>
              <a:t>Release 1971</a:t>
            </a:r>
          </a:p>
          <a:p>
            <a:r>
              <a:rPr lang="en-US" sz="2400" dirty="0" smtClean="0"/>
              <a:t>Critically Acclaimed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R&amp;B Album w/Social Theme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89284"/>
            <a:ext cx="3886200" cy="3824020"/>
          </a:xfrm>
        </p:spPr>
      </p:pic>
      <p:sp>
        <p:nvSpPr>
          <p:cNvPr id="8" name="TextBox 7"/>
          <p:cNvSpPr txBox="1"/>
          <p:nvPr/>
        </p:nvSpPr>
        <p:spPr>
          <a:xfrm>
            <a:off x="2438401" y="6330462"/>
            <a:ext cx="10937344" cy="254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http://www.udiscovermusic.com/wp-content/uploads/2015/10/Marvin-Gaye-Whats-Going-On-CD-ALBUM-581521.jpg</a:t>
            </a:r>
          </a:p>
        </p:txBody>
      </p:sp>
    </p:spTree>
    <p:extLst>
      <p:ext uri="{BB962C8B-B14F-4D97-AF65-F5344CB8AC3E}">
        <p14:creationId xmlns:p14="http://schemas.microsoft.com/office/powerpoint/2010/main" val="4007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cap="small" dirty="0" smtClean="0"/>
              <a:t>“What’s Happening Brother”</a:t>
            </a:r>
            <a:endParaRPr lang="en-US" sz="54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300" dirty="0"/>
              <a:t>Hey baby, what'cha know good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I'm just gettin' back, but you knew I would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War is hell, when will it end,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When will people start gettin' together again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Are things really gettin' better, like the newspaper said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 else is new my friend, besides what I read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Can't find no work, can't find no job my friend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Money is tighter than it's ever been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Say man, I just don't understand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going on across this land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Ah what's happening brother,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Ay, what's happening, what's happening my man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Are they still gettin' down where we used to go and dance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Will our ball club win the pennant,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Do you think they have a chance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And tell me friend, how in the world have you been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Tell me what's out and I want to know what's in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the deal man, what's happening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happening brother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happening brother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Ah what's happening brother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happening my man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Ah what's happening brother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Say it man!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happening brother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What's been shaken up and down the line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/>
              <a:t>I want to know 'cause I'm slightly behind the time</a:t>
            </a:r>
          </a:p>
        </p:txBody>
      </p:sp>
    </p:spTree>
    <p:extLst>
      <p:ext uri="{BB962C8B-B14F-4D97-AF65-F5344CB8AC3E}">
        <p14:creationId xmlns:p14="http://schemas.microsoft.com/office/powerpoint/2010/main" val="383283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cap="small" dirty="0" smtClean="0"/>
              <a:t>“Flyin' High”</a:t>
            </a:r>
            <a:endParaRPr lang="en-US" sz="60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689"/>
            <a:ext cx="8229600" cy="443547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Flying </a:t>
            </a:r>
            <a:r>
              <a:rPr lang="en-US" sz="1800" dirty="0"/>
              <a:t>high in the friendly sky</a:t>
            </a:r>
            <a:br>
              <a:rPr lang="en-US" sz="1800" dirty="0"/>
            </a:br>
            <a:r>
              <a:rPr lang="en-US" sz="1800" dirty="0"/>
              <a:t>Flying high without ever leavin' the ground, no</a:t>
            </a:r>
            <a:br>
              <a:rPr lang="en-US" sz="1800" dirty="0"/>
            </a:br>
            <a:r>
              <a:rPr lang="en-US" sz="1800" dirty="0"/>
              <a:t>Rest of the folks are tired and weary</a:t>
            </a:r>
            <a:br>
              <a:rPr lang="en-US" sz="1800" dirty="0"/>
            </a:br>
            <a:r>
              <a:rPr lang="en-US" sz="1800" dirty="0"/>
              <a:t>Oh Lord, and have laid their bodies down.</a:t>
            </a:r>
            <a:br>
              <a:rPr lang="en-US" sz="1800" dirty="0"/>
            </a:br>
            <a:r>
              <a:rPr lang="en-US" sz="1800" dirty="0"/>
              <a:t>I go the place where danger awaits me</a:t>
            </a:r>
            <a:br>
              <a:rPr lang="en-US" sz="1800" dirty="0"/>
            </a:br>
            <a:r>
              <a:rPr lang="en-US" sz="1800" dirty="0"/>
              <a:t>And it's bound to forsake me.</a:t>
            </a:r>
            <a:br>
              <a:rPr lang="en-US" sz="1800" dirty="0"/>
            </a:br>
            <a:r>
              <a:rPr lang="en-US" sz="1800" dirty="0"/>
              <a:t>So stupid minded.</a:t>
            </a:r>
            <a:br>
              <a:rPr lang="en-US" sz="1800" dirty="0"/>
            </a:br>
            <a:r>
              <a:rPr lang="en-US" sz="1800" dirty="0"/>
              <a:t>I can't help it</a:t>
            </a:r>
            <a:br>
              <a:rPr lang="en-US" sz="1800" dirty="0"/>
            </a:br>
            <a:r>
              <a:rPr lang="en-US" sz="1800" dirty="0"/>
              <a:t>Oh ya, so stupid minded.</a:t>
            </a:r>
            <a:br>
              <a:rPr lang="en-US" sz="1800" dirty="0"/>
            </a:br>
            <a:r>
              <a:rPr lang="en-US" sz="1800" dirty="0"/>
              <a:t>But I go crazy when I can't find it,</a:t>
            </a:r>
            <a:br>
              <a:rPr lang="en-US" sz="1800" dirty="0"/>
            </a:br>
            <a:r>
              <a:rPr lang="en-US" sz="1800" dirty="0"/>
              <a:t>In the morning, I'll be alright, my friend.</a:t>
            </a:r>
            <a:br>
              <a:rPr lang="en-US" sz="1800" dirty="0"/>
            </a:br>
            <a:r>
              <a:rPr lang="en-US" sz="1800" dirty="0"/>
              <a:t>But soon the night will bring the pains,</a:t>
            </a:r>
            <a:br>
              <a:rPr lang="en-US" sz="1800" dirty="0"/>
            </a:br>
            <a:r>
              <a:rPr lang="en-US" sz="1800" dirty="0"/>
              <a:t>The pain, oh the pain</a:t>
            </a:r>
            <a:br>
              <a:rPr lang="en-US" sz="1800" dirty="0"/>
            </a:br>
            <a:r>
              <a:rPr lang="en-US" sz="1800" dirty="0"/>
              <a:t>Flying high in the friendly sky</a:t>
            </a:r>
            <a:br>
              <a:rPr lang="en-US" sz="1800" dirty="0"/>
            </a:br>
            <a:r>
              <a:rPr lang="en-US" sz="1800" dirty="0"/>
              <a:t>Without ever leaving the ground</a:t>
            </a:r>
            <a:br>
              <a:rPr lang="en-US" sz="1800" dirty="0"/>
            </a:br>
            <a:r>
              <a:rPr lang="en-US" sz="1800" dirty="0"/>
              <a:t>And I ain't seen nothing but trouble baby</a:t>
            </a:r>
            <a:br>
              <a:rPr lang="en-US" sz="1800" dirty="0"/>
            </a:br>
            <a:r>
              <a:rPr lang="en-US" sz="1800" dirty="0"/>
              <a:t>Nobody really understands, no no</a:t>
            </a:r>
            <a:br>
              <a:rPr lang="en-US" sz="1800" dirty="0"/>
            </a:br>
            <a:r>
              <a:rPr lang="en-US" sz="1800" dirty="0"/>
              <a:t>And I go to the place where the good feelin' awaits me</a:t>
            </a:r>
            <a:br>
              <a:rPr lang="en-US" sz="1800" dirty="0"/>
            </a:br>
            <a:r>
              <a:rPr lang="en-US" sz="1800" dirty="0" smtClean="0"/>
              <a:t>Self-destruction </a:t>
            </a:r>
            <a:r>
              <a:rPr lang="en-US" sz="1800" dirty="0"/>
              <a:t>in my hand</a:t>
            </a:r>
            <a:br>
              <a:rPr lang="en-US" sz="1800" dirty="0"/>
            </a:br>
            <a:r>
              <a:rPr lang="en-US" sz="1800" dirty="0"/>
              <a:t>Oh Lord, so stupid minded</a:t>
            </a:r>
            <a:br>
              <a:rPr lang="en-US" sz="1800" dirty="0"/>
            </a:br>
            <a:r>
              <a:rPr lang="en-US" sz="1800" dirty="0"/>
              <a:t>Oh and I go crazy when I can't find it</a:t>
            </a:r>
            <a:br>
              <a:rPr lang="en-US" sz="1800" dirty="0"/>
            </a:br>
            <a:r>
              <a:rPr lang="en-US" sz="1800" dirty="0"/>
              <a:t>Well I know I'm hooked my friend</a:t>
            </a:r>
            <a:br>
              <a:rPr lang="en-US" sz="1800" dirty="0"/>
            </a:br>
            <a:r>
              <a:rPr lang="en-US" sz="1800" dirty="0"/>
              <a:t>To the boy who makes slaves out of men.</a:t>
            </a:r>
            <a:br>
              <a:rPr lang="en-US" sz="1800" dirty="0"/>
            </a:br>
            <a:r>
              <a:rPr lang="en-US" sz="1800" dirty="0"/>
              <a:t>And oh </a:t>
            </a:r>
            <a:r>
              <a:rPr lang="en-US" sz="1800" dirty="0" smtClean="0"/>
              <a:t>believe </a:t>
            </a:r>
            <a:r>
              <a:rPr lang="en-US" sz="1800" dirty="0"/>
              <a:t>me</a:t>
            </a:r>
            <a:br>
              <a:rPr lang="en-US" sz="1800" dirty="0"/>
            </a:br>
            <a:r>
              <a:rPr lang="en-US" sz="1800" dirty="0"/>
              <a:t>Flying high in a friendly sky</a:t>
            </a:r>
            <a:br>
              <a:rPr lang="en-US" sz="1800" dirty="0"/>
            </a:br>
            <a:r>
              <a:rPr lang="en-US" sz="1800" dirty="0"/>
              <a:t>Oh baby, flyin' high</a:t>
            </a:r>
          </a:p>
        </p:txBody>
      </p:sp>
    </p:spTree>
    <p:extLst>
      <p:ext uri="{BB962C8B-B14F-4D97-AF65-F5344CB8AC3E}">
        <p14:creationId xmlns:p14="http://schemas.microsoft.com/office/powerpoint/2010/main" val="311100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cap="small" dirty="0" smtClean="0"/>
              <a:t>“Mercy Mercy Me”</a:t>
            </a:r>
            <a:endParaRPr lang="en-US" sz="60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Woo </a:t>
            </a:r>
            <a:r>
              <a:rPr lang="en-US" dirty="0"/>
              <a:t>ah, mercy mercy me</a:t>
            </a:r>
            <a:br>
              <a:rPr lang="en-US" dirty="0"/>
            </a:br>
            <a:r>
              <a:rPr lang="en-US" dirty="0"/>
              <a:t>Ah things ain't what they used to be, no no</a:t>
            </a:r>
            <a:br>
              <a:rPr lang="en-US" dirty="0"/>
            </a:br>
            <a:r>
              <a:rPr lang="en-US" dirty="0"/>
              <a:t>Where did all the blue skies go?</a:t>
            </a:r>
            <a:br>
              <a:rPr lang="en-US" dirty="0"/>
            </a:br>
            <a:r>
              <a:rPr lang="en-US" dirty="0"/>
              <a:t>Poison is the wind that blows from the north and south and east</a:t>
            </a:r>
            <a:br>
              <a:rPr lang="en-US" dirty="0"/>
            </a:br>
            <a:r>
              <a:rPr lang="en-US" dirty="0"/>
              <a:t>Woo mercy, mercy me, mercy father</a:t>
            </a:r>
            <a:br>
              <a:rPr lang="en-US" dirty="0"/>
            </a:br>
            <a:r>
              <a:rPr lang="en-US" dirty="0"/>
              <a:t>Ah things ain't what they used to be, no no</a:t>
            </a:r>
            <a:br>
              <a:rPr lang="en-US" dirty="0"/>
            </a:br>
            <a:r>
              <a:rPr lang="en-US" dirty="0"/>
              <a:t>Oil wasted on the ocean and upon our seas, fish full of mercury</a:t>
            </a:r>
            <a:br>
              <a:rPr lang="en-US" dirty="0"/>
            </a:br>
            <a:r>
              <a:rPr lang="en-US" dirty="0"/>
              <a:t>Ah oh mercy, mercy me</a:t>
            </a:r>
            <a:br>
              <a:rPr lang="en-US" dirty="0"/>
            </a:br>
            <a:r>
              <a:rPr lang="en-US" dirty="0"/>
              <a:t>Ah things ain't what they used to be, no no</a:t>
            </a:r>
            <a:br>
              <a:rPr lang="en-US" dirty="0"/>
            </a:br>
            <a:r>
              <a:rPr lang="en-US" dirty="0"/>
              <a:t>Radiation under ground and in the sky</a:t>
            </a:r>
            <a:br>
              <a:rPr lang="en-US" dirty="0"/>
            </a:br>
            <a:r>
              <a:rPr lang="en-US" dirty="0"/>
              <a:t>Animals and birds who live nearby are dying</a:t>
            </a:r>
            <a:br>
              <a:rPr lang="en-US" dirty="0"/>
            </a:br>
            <a:r>
              <a:rPr lang="en-US" dirty="0"/>
              <a:t>Oh mercy, mercy me</a:t>
            </a:r>
            <a:br>
              <a:rPr lang="en-US" dirty="0"/>
            </a:br>
            <a:r>
              <a:rPr lang="en-US" dirty="0"/>
              <a:t>Ah things ain't what they used to be</a:t>
            </a:r>
            <a:br>
              <a:rPr lang="en-US" dirty="0"/>
            </a:br>
            <a:r>
              <a:rPr lang="en-US" dirty="0"/>
              <a:t>What about this overcrowded land</a:t>
            </a:r>
            <a:br>
              <a:rPr lang="en-US" dirty="0"/>
            </a:br>
            <a:r>
              <a:rPr lang="en-US" dirty="0"/>
              <a:t>How much more abuse from man can she stand?</a:t>
            </a:r>
            <a:br>
              <a:rPr lang="en-US" dirty="0"/>
            </a:br>
            <a:r>
              <a:rPr lang="en-US" dirty="0"/>
              <a:t>Oh, na na...</a:t>
            </a:r>
            <a:br>
              <a:rPr lang="en-US" dirty="0"/>
            </a:br>
            <a:r>
              <a:rPr lang="en-US" dirty="0"/>
              <a:t>My sweet Lord... No</a:t>
            </a:r>
            <a:br>
              <a:rPr lang="en-US" dirty="0"/>
            </a:br>
            <a:r>
              <a:rPr lang="en-US" dirty="0"/>
              <a:t>My Lord... My sweet Lord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2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cap="small" dirty="0" smtClean="0"/>
              <a:t>“Inner City Blues”</a:t>
            </a:r>
            <a:endParaRPr lang="en-US" sz="60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Rockets</a:t>
            </a:r>
            <a:r>
              <a:rPr lang="en-US" sz="7200" dirty="0"/>
              <a:t>, moon shots</a:t>
            </a:r>
            <a:br>
              <a:rPr lang="en-US" sz="7200" dirty="0"/>
            </a:br>
            <a:r>
              <a:rPr lang="en-US" sz="7200" dirty="0"/>
              <a:t>Spend it on the have nots</a:t>
            </a:r>
            <a:br>
              <a:rPr lang="en-US" sz="7200" dirty="0"/>
            </a:br>
            <a:r>
              <a:rPr lang="en-US" sz="7200" dirty="0"/>
              <a:t>Money, we make it</a:t>
            </a:r>
            <a:br>
              <a:rPr lang="en-US" sz="7200" dirty="0"/>
            </a:br>
            <a:r>
              <a:rPr lang="en-US" sz="7200" dirty="0"/>
              <a:t>Fore we see it you take it</a:t>
            </a:r>
            <a:br>
              <a:rPr lang="en-US" sz="7200" dirty="0"/>
            </a:br>
            <a:r>
              <a:rPr lang="en-US" sz="7200" dirty="0"/>
              <a:t>Oh, make you wanna holler</a:t>
            </a:r>
            <a:br>
              <a:rPr lang="en-US" sz="7200" dirty="0"/>
            </a:br>
            <a:r>
              <a:rPr lang="en-US" sz="7200" dirty="0"/>
              <a:t>The way they do my life</a:t>
            </a:r>
            <a:br>
              <a:rPr lang="en-US" sz="7200" dirty="0"/>
            </a:br>
            <a:r>
              <a:rPr lang="en-US" sz="7200" dirty="0"/>
              <a:t>Make me wanna holler</a:t>
            </a:r>
            <a:br>
              <a:rPr lang="en-US" sz="7200" dirty="0"/>
            </a:br>
            <a:r>
              <a:rPr lang="en-US" sz="7200" dirty="0"/>
              <a:t>The way they do my life</a:t>
            </a:r>
            <a:br>
              <a:rPr lang="en-US" sz="7200" dirty="0"/>
            </a:br>
            <a:r>
              <a:rPr lang="en-US" sz="7200" dirty="0"/>
              <a:t>This ain't livin', this ain't livin'</a:t>
            </a:r>
            <a:br>
              <a:rPr lang="en-US" sz="7200" dirty="0"/>
            </a:br>
            <a:r>
              <a:rPr lang="en-US" sz="7200" dirty="0"/>
              <a:t>No, no baby, this ain't livin</a:t>
            </a:r>
            <a:r>
              <a:rPr lang="en-US" sz="5500" dirty="0"/>
              <a:t>'</a:t>
            </a:r>
            <a:br>
              <a:rPr lang="en-US" sz="5500" dirty="0"/>
            </a:br>
            <a:r>
              <a:rPr lang="en-US" sz="7200" dirty="0"/>
              <a:t>No, no, no</a:t>
            </a:r>
            <a:br>
              <a:rPr lang="en-US" sz="7200" dirty="0"/>
            </a:br>
            <a:r>
              <a:rPr lang="en-US" sz="7200" dirty="0"/>
              <a:t>Inflation no chance</a:t>
            </a:r>
            <a:br>
              <a:rPr lang="en-US" sz="7200" dirty="0"/>
            </a:br>
            <a:r>
              <a:rPr lang="en-US" sz="7200" dirty="0"/>
              <a:t>To increase finance</a:t>
            </a:r>
            <a:br>
              <a:rPr lang="en-US" sz="7200" dirty="0"/>
            </a:br>
            <a:r>
              <a:rPr lang="en-US" sz="7200" dirty="0"/>
              <a:t>Bills pile up sky high</a:t>
            </a:r>
            <a:br>
              <a:rPr lang="en-US" sz="7200" dirty="0"/>
            </a:br>
            <a:r>
              <a:rPr lang="en-US" sz="7200" dirty="0"/>
              <a:t>Send that boy off to die</a:t>
            </a:r>
            <a:br>
              <a:rPr lang="en-US" sz="7200" dirty="0"/>
            </a:br>
            <a:r>
              <a:rPr lang="en-US" sz="7200" dirty="0"/>
              <a:t>Make me wanna holler</a:t>
            </a:r>
            <a:br>
              <a:rPr lang="en-US" sz="7200" dirty="0"/>
            </a:br>
            <a:r>
              <a:rPr lang="en-US" sz="7200" dirty="0"/>
              <a:t>The way they do my life</a:t>
            </a:r>
            <a:br>
              <a:rPr lang="en-US" sz="7200" dirty="0"/>
            </a:br>
            <a:r>
              <a:rPr lang="en-US" sz="7200" dirty="0"/>
              <a:t>Make me wanna holler</a:t>
            </a:r>
            <a:br>
              <a:rPr lang="en-US" sz="7200" dirty="0"/>
            </a:br>
            <a:r>
              <a:rPr lang="en-US" sz="7200" dirty="0"/>
              <a:t>The way they do my life</a:t>
            </a:r>
            <a:br>
              <a:rPr lang="en-US" sz="7200" dirty="0"/>
            </a:br>
            <a:r>
              <a:rPr lang="en-US" sz="7200" dirty="0"/>
              <a:t>Dah, dah, dah</a:t>
            </a:r>
            <a:br>
              <a:rPr lang="en-US" sz="7200" dirty="0"/>
            </a:br>
            <a:r>
              <a:rPr lang="en-US" sz="7200" dirty="0"/>
              <a:t>Dah, dah, dah</a:t>
            </a:r>
            <a:br>
              <a:rPr lang="en-US" sz="7200" dirty="0"/>
            </a:br>
            <a:r>
              <a:rPr lang="en-US" sz="7200" dirty="0"/>
              <a:t>Hang ups, let downs</a:t>
            </a:r>
            <a:br>
              <a:rPr lang="en-US" sz="7200" dirty="0"/>
            </a:br>
            <a:r>
              <a:rPr lang="en-US" sz="7200" dirty="0"/>
              <a:t>Bad breaks, set backs</a:t>
            </a:r>
            <a:br>
              <a:rPr lang="en-US" sz="7200" dirty="0"/>
            </a:br>
            <a:r>
              <a:rPr lang="en-US" sz="7200" dirty="0"/>
              <a:t>Natural fact is</a:t>
            </a:r>
            <a:br>
              <a:rPr lang="en-US" sz="7200" dirty="0"/>
            </a:br>
            <a:r>
              <a:rPr lang="en-US" sz="7200" dirty="0"/>
              <a:t>I can't pay my taxes</a:t>
            </a:r>
            <a:br>
              <a:rPr lang="en-US" sz="7200" dirty="0"/>
            </a:br>
            <a:r>
              <a:rPr lang="en-US" sz="7200" dirty="0"/>
              <a:t>Oh, make me wanna holler</a:t>
            </a:r>
            <a:br>
              <a:rPr lang="en-US" sz="7200" dirty="0"/>
            </a:br>
            <a:r>
              <a:rPr lang="en-US" sz="7200" dirty="0"/>
              <a:t>And throw up both my hands</a:t>
            </a:r>
            <a:br>
              <a:rPr lang="en-US" sz="7200" dirty="0"/>
            </a:br>
            <a:r>
              <a:rPr lang="en-US" sz="7200" dirty="0"/>
              <a:t>Yea, it makes me wanna holler</a:t>
            </a:r>
            <a:br>
              <a:rPr lang="en-US" sz="7200" dirty="0"/>
            </a:br>
            <a:r>
              <a:rPr lang="en-US" sz="7200" dirty="0"/>
              <a:t>And throw up both my hands</a:t>
            </a:r>
            <a:br>
              <a:rPr lang="en-US" sz="7200" dirty="0"/>
            </a:br>
            <a:r>
              <a:rPr lang="en-US" sz="7200" dirty="0"/>
              <a:t>Crime is increasing</a:t>
            </a:r>
            <a:br>
              <a:rPr lang="en-US" sz="7200" dirty="0"/>
            </a:br>
            <a:r>
              <a:rPr lang="en-US" sz="7200" dirty="0"/>
              <a:t>Trigger happy policing</a:t>
            </a:r>
            <a:br>
              <a:rPr lang="en-US" sz="7200" dirty="0"/>
            </a:br>
            <a:r>
              <a:rPr lang="en-US" sz="7200" dirty="0"/>
              <a:t>Panic is spreading</a:t>
            </a:r>
            <a:br>
              <a:rPr lang="en-US" sz="7200" dirty="0"/>
            </a:br>
            <a:r>
              <a:rPr lang="en-US" sz="7200" dirty="0"/>
              <a:t>God know where we're heading</a:t>
            </a:r>
            <a:br>
              <a:rPr lang="en-US" sz="7200" dirty="0"/>
            </a:br>
            <a:r>
              <a:rPr lang="en-US" sz="7200" dirty="0"/>
              <a:t>Oh, make me wanna holler</a:t>
            </a:r>
            <a:br>
              <a:rPr lang="en-US" sz="7200" dirty="0"/>
            </a:br>
            <a:r>
              <a:rPr lang="en-US" sz="7200" dirty="0"/>
              <a:t>They don't understand</a:t>
            </a:r>
            <a:br>
              <a:rPr lang="en-US" sz="7200" dirty="0"/>
            </a:br>
            <a:r>
              <a:rPr lang="en-US" sz="7200" dirty="0"/>
              <a:t>Dah, dah, dah</a:t>
            </a:r>
          </a:p>
          <a:p>
            <a:pPr marL="0" indent="0">
              <a:buNone/>
            </a:pPr>
            <a:r>
              <a:rPr lang="en-US" sz="7200" dirty="0"/>
              <a:t>Mother, mother</a:t>
            </a:r>
            <a:br>
              <a:rPr lang="en-US" sz="7200" dirty="0"/>
            </a:br>
            <a:r>
              <a:rPr lang="en-US" sz="7200" dirty="0"/>
              <a:t>Everybody thinks we're wrong</a:t>
            </a:r>
            <a:br>
              <a:rPr lang="en-US" sz="7200" dirty="0"/>
            </a:br>
            <a:r>
              <a:rPr lang="en-US" sz="7200" dirty="0"/>
              <a:t>Who are they to judge us</a:t>
            </a:r>
            <a:br>
              <a:rPr lang="en-US" sz="7200" dirty="0"/>
            </a:br>
            <a:r>
              <a:rPr lang="en-US" sz="7200" dirty="0"/>
              <a:t>Simply cause we wear our hair long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192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Motown</vt:lpstr>
      <vt:lpstr>Berry Gordy, Jr.</vt:lpstr>
      <vt:lpstr>Radicalization of Motown</vt:lpstr>
      <vt:lpstr>Sounds of the Struggle</vt:lpstr>
      <vt:lpstr>What’s Going On</vt:lpstr>
      <vt:lpstr>“What’s Happening Brother”</vt:lpstr>
      <vt:lpstr>“Flyin' High”</vt:lpstr>
      <vt:lpstr>“Mercy Mercy Me”</vt:lpstr>
      <vt:lpstr>“Inner City Blues”</vt:lpstr>
    </vt:vector>
  </TitlesOfParts>
  <Company>Microsoft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Motown</dc:title>
  <dc:creator>Cookey Whitaker</dc:creator>
  <cp:lastModifiedBy>Microsoft Office User</cp:lastModifiedBy>
  <cp:revision>15</cp:revision>
  <dcterms:created xsi:type="dcterms:W3CDTF">2016-10-07T02:22:27Z</dcterms:created>
  <dcterms:modified xsi:type="dcterms:W3CDTF">2016-11-16T15:01:48Z</dcterms:modified>
</cp:coreProperties>
</file>