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8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4AF0BC-B7BB-964A-921E-E951FB10F06A}" type="datetimeFigureOut">
              <a:rPr lang="en-US" smtClean="0"/>
              <a:t>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070E6B-182E-5240-AAC1-A25F38A320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EXCHANGE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Life and Music of George and Ira Gershwin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6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Contemporary Jazz Pianists: </a:t>
            </a:r>
            <a:br>
              <a:rPr lang="en-US" dirty="0"/>
            </a:br>
            <a:r>
              <a:rPr lang="en-US" dirty="0"/>
              <a:t>Influences on the Gershwins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89688"/>
            <a:ext cx="3931920" cy="4683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http://arttatum.jazzgiants.net/biography/</a:t>
            </a:r>
          </a:p>
        </p:txBody>
      </p:sp>
      <p:pic>
        <p:nvPicPr>
          <p:cNvPr id="7" name="Content Placeholder 6" descr="art_tat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17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Art Tatum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Most virtuosic jazz pianist in history</a:t>
            </a:r>
          </a:p>
          <a:p>
            <a:r>
              <a:rPr lang="en-US" dirty="0" smtClean="0"/>
              <a:t>Harmonic knowledge informed the bebop style</a:t>
            </a:r>
          </a:p>
          <a:p>
            <a:r>
              <a:rPr lang="en-US" dirty="0" smtClean="0"/>
              <a:t>Vladimir Horowitz was his biggest fan</a:t>
            </a:r>
          </a:p>
          <a:p>
            <a:r>
              <a:rPr lang="en-US" dirty="0" smtClean="0"/>
              <a:t>“Willow Weep for 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Gershwin Compositions:</a:t>
            </a:r>
            <a:br>
              <a:rPr lang="en-US" dirty="0" smtClean="0"/>
            </a:br>
            <a:r>
              <a:rPr lang="en-US" dirty="0" smtClean="0"/>
              <a:t>Evidence of the </a:t>
            </a:r>
            <a:r>
              <a:rPr lang="en-US" dirty="0" smtClean="0">
                <a:solidFill>
                  <a:srgbClr val="008000"/>
                </a:solidFill>
              </a:rPr>
              <a:t>Exchange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32926"/>
            <a:ext cx="3931920" cy="556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http://quotesgram.com/gershwin-quotes/</a:t>
            </a:r>
          </a:p>
        </p:txBody>
      </p:sp>
      <p:pic>
        <p:nvPicPr>
          <p:cNvPr id="7" name="Content Placeholder 6" descr="quote-i-got-rhythm-i-got-music-i-got-my-man-who-could-ask-for-anything-more-ira-gershwin-23174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773" b="-56773"/>
          <a:stretch>
            <a:fillRect/>
          </a:stretch>
        </p:blipFill>
        <p:spPr>
          <a:xfrm>
            <a:off x="457200" y="1524000"/>
            <a:ext cx="3931920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6271962"/>
            <a:ext cx="3931920" cy="5860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http://zumic.com/music-videos/217804/summertime-willie-nelson-gershwin-cover-youtube-official-video/</a:t>
            </a:r>
          </a:p>
        </p:txBody>
      </p:sp>
      <p:pic>
        <p:nvPicPr>
          <p:cNvPr id="8" name="Content Placeholder 7" descr="Summertime-Willie-Nelson-Sings-Gershwin-album-cover-art-500x50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-246"/>
          <a:stretch>
            <a:fillRect/>
          </a:stretch>
        </p:blipFill>
        <p:spPr>
          <a:xfrm>
            <a:off x="4754880" y="1999362"/>
            <a:ext cx="3931920" cy="3951288"/>
          </a:xfrm>
        </p:spPr>
      </p:pic>
    </p:spTree>
    <p:extLst>
      <p:ext uri="{BB962C8B-B14F-4D97-AF65-F5344CB8AC3E}">
        <p14:creationId xmlns:p14="http://schemas.microsoft.com/office/powerpoint/2010/main" val="395734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Gershwin Contributions to Jazz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Chord progressions</a:t>
            </a:r>
          </a:p>
          <a:p>
            <a:r>
              <a:rPr lang="en-US" dirty="0" smtClean="0"/>
              <a:t>Songs were favorites of jazz musicians</a:t>
            </a:r>
          </a:p>
          <a:p>
            <a:r>
              <a:rPr lang="en-US" dirty="0" smtClean="0"/>
              <a:t>Jazzy rhythms</a:t>
            </a:r>
          </a:p>
          <a:p>
            <a:r>
              <a:rPr lang="en-US" dirty="0" smtClean="0"/>
              <a:t>Rich harmonies</a:t>
            </a:r>
          </a:p>
          <a:p>
            <a:r>
              <a:rPr lang="en-US" dirty="0" smtClean="0"/>
              <a:t>American song form –</a:t>
            </a:r>
          </a:p>
          <a:p>
            <a:pPr marL="0" indent="0">
              <a:buNone/>
            </a:pPr>
            <a:r>
              <a:rPr lang="en-US" dirty="0" smtClean="0"/>
              <a:t>	32 bar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6036765"/>
            <a:ext cx="3931920" cy="6271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http://www.classicfm.com/composers/gershwin/guides/gershwin-facts/gershwin-piano-6/</a:t>
            </a:r>
          </a:p>
        </p:txBody>
      </p:sp>
      <p:pic>
        <p:nvPicPr>
          <p:cNvPr id="7" name="Content Placeholder 6" descr="george-gershwin-1374071114-view-0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23" b="-17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326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Gershwin’s Contribution to 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“Embraceable You” – Charlie Parker Quartet</a:t>
            </a:r>
          </a:p>
          <a:p>
            <a:r>
              <a:rPr lang="en-US" dirty="0" smtClean="0"/>
              <a:t>“They Can’t Take That Away From Me” – Sarah Vaughn</a:t>
            </a:r>
          </a:p>
          <a:p>
            <a:r>
              <a:rPr lang="en-US" dirty="0" smtClean="0"/>
              <a:t>“S’Wonderful” – Sarah Vaughn and Clifford Brown</a:t>
            </a:r>
          </a:p>
          <a:p>
            <a:r>
              <a:rPr lang="en-US" dirty="0" smtClean="0"/>
              <a:t>“Bess You is My Woman Now” – Dinah Washington and Clifford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and Ira Gershwin</a:t>
            </a:r>
            <a:endParaRPr lang="en-US" dirty="0"/>
          </a:p>
        </p:txBody>
      </p:sp>
      <p:pic>
        <p:nvPicPr>
          <p:cNvPr id="6" name="Content Placeholder 5" descr="deadceleb_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04" r="-56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82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6115528"/>
            <a:ext cx="4040188" cy="742471"/>
          </a:xfrm>
        </p:spPr>
        <p:txBody>
          <a:bodyPr/>
          <a:lstStyle/>
          <a:p>
            <a:r>
              <a:rPr lang="en-US" sz="1400" dirty="0"/>
              <a:t>https://dbhsharlemrenaissance3.wikispaces.com/Eubie+Blake</a:t>
            </a:r>
          </a:p>
        </p:txBody>
      </p:sp>
      <p:pic>
        <p:nvPicPr>
          <p:cNvPr id="7" name="Content Placeholder 6" descr="3258973568_22f13885a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8" b="-164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famous African American songwriting team</a:t>
            </a:r>
          </a:p>
          <a:p>
            <a:r>
              <a:rPr lang="en-US" dirty="0" smtClean="0"/>
              <a:t>First African Americans to produce vaudeville and Broadway shows</a:t>
            </a:r>
          </a:p>
          <a:p>
            <a:r>
              <a:rPr lang="en-US" dirty="0" smtClean="0"/>
              <a:t> Members of Europe’s Clef Club and the Harlem Hellfighters</a:t>
            </a:r>
          </a:p>
          <a:p>
            <a:r>
              <a:rPr lang="en-US" dirty="0" smtClean="0"/>
              <a:t>“Charleston Rag”</a:t>
            </a:r>
          </a:p>
          <a:p>
            <a:r>
              <a:rPr lang="en-US" dirty="0" smtClean="0"/>
              <a:t>“Shuffle Long”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Musical Influences on Gershwin:</a:t>
            </a:r>
            <a:br>
              <a:rPr lang="en-US" dirty="0" smtClean="0"/>
            </a:br>
            <a:r>
              <a:rPr lang="en-US" dirty="0" smtClean="0"/>
              <a:t>Eubie Blake and Nobel Sissle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0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305200"/>
            <a:ext cx="4040188" cy="394074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/>
              <a:t>http://static.wixstatic.com/media/1b0c93_a91b38e9aa234e9092f05827bd022994.jpg</a:t>
            </a:r>
          </a:p>
        </p:txBody>
      </p:sp>
      <p:pic>
        <p:nvPicPr>
          <p:cNvPr id="8" name="Content Placeholder 7" descr="1b0c93_a91b38e9aa234e9092f05827bd022994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84" r="-18284"/>
          <a:stretch>
            <a:fillRect/>
          </a:stretch>
        </p:blipFill>
        <p:spPr>
          <a:xfrm>
            <a:off x="457200" y="1742142"/>
            <a:ext cx="4038600" cy="39136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Eubie Blake and Nobel Sissle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48200" y="5655774"/>
            <a:ext cx="4040188" cy="824571"/>
          </a:xfrm>
        </p:spPr>
        <p:txBody>
          <a:bodyPr/>
          <a:lstStyle/>
          <a:p>
            <a:r>
              <a:rPr lang="en-US" sz="1400" dirty="0"/>
              <a:t>http://broadwayblack.com/shuffle-along-getting-ready-go-full-swing/</a:t>
            </a:r>
          </a:p>
        </p:txBody>
      </p:sp>
      <p:pic>
        <p:nvPicPr>
          <p:cNvPr id="11" name="Content Placeholder 10" descr="C85156EA-B283-140A-C5D7894C277D57B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90" b="-29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052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715276"/>
            <a:ext cx="4040188" cy="952545"/>
          </a:xfrm>
        </p:spPr>
        <p:txBody>
          <a:bodyPr/>
          <a:lstStyle/>
          <a:p>
            <a:r>
              <a:rPr lang="en-US" sz="1400" dirty="0"/>
              <a:t>http://www.a-great-day-in-harlem.com/lion.html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Harlem Hellfighter’s piano player</a:t>
            </a:r>
          </a:p>
          <a:p>
            <a:r>
              <a:rPr lang="en-US" dirty="0" smtClean="0"/>
              <a:t>Wrote music for shows and piano rolls after WWI</a:t>
            </a:r>
          </a:p>
          <a:p>
            <a:r>
              <a:rPr lang="en-US" dirty="0" smtClean="0"/>
              <a:t>First pianist to record Harlem stride</a:t>
            </a:r>
          </a:p>
          <a:p>
            <a:r>
              <a:rPr lang="en-US" dirty="0" smtClean="0"/>
              <a:t>“Junk Man Rag”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Musical Influences on Gershwin:</a:t>
            </a:r>
            <a:br>
              <a:rPr lang="en-US" dirty="0" smtClean="0"/>
            </a:br>
            <a:r>
              <a:rPr lang="en-US" dirty="0" smtClean="0"/>
              <a:t>Luckey</a:t>
            </a:r>
            <a:r>
              <a:rPr lang="en-US" dirty="0"/>
              <a:t> </a:t>
            </a:r>
            <a:r>
              <a:rPr lang="en-US" dirty="0" smtClean="0"/>
              <a:t>Roberts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lion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26" b="-12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03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6115528"/>
            <a:ext cx="4040188" cy="552293"/>
          </a:xfrm>
        </p:spPr>
        <p:txBody>
          <a:bodyPr/>
          <a:lstStyle/>
          <a:p>
            <a:r>
              <a:rPr lang="en-US" sz="1400" dirty="0"/>
              <a:t>http://www.findagrave.com/cgi-bin/fg.cgi?page=gr&amp;GRid=47379076</a:t>
            </a:r>
          </a:p>
        </p:txBody>
      </p:sp>
      <p:pic>
        <p:nvPicPr>
          <p:cNvPr id="6" name="Content Placeholder 5" descr="47379076_12649989178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31" r="-44731"/>
          <a:stretch>
            <a:fillRect/>
          </a:stretch>
        </p:blipFill>
        <p:spPr>
          <a:xfrm>
            <a:off x="457200" y="2438400"/>
            <a:ext cx="3931920" cy="367712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Father of Stride Piano</a:t>
            </a:r>
          </a:p>
          <a:p>
            <a:r>
              <a:rPr lang="en-US" dirty="0" smtClean="0"/>
              <a:t>The most influential stride pianist</a:t>
            </a:r>
          </a:p>
          <a:p>
            <a:r>
              <a:rPr lang="en-US" dirty="0" smtClean="0"/>
              <a:t>“Carolina Shout”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Musical Influences on Gershwin</a:t>
            </a:r>
            <a:br>
              <a:rPr lang="en-US" dirty="0" smtClean="0"/>
            </a:br>
            <a:r>
              <a:rPr lang="en-US" dirty="0" smtClean="0"/>
              <a:t>James P. Johnson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6115528"/>
            <a:ext cx="4040188" cy="605213"/>
          </a:xfrm>
        </p:spPr>
        <p:txBody>
          <a:bodyPr/>
          <a:lstStyle/>
          <a:p>
            <a:r>
              <a:rPr lang="en-US" sz="1400" dirty="0"/>
              <a:t>http://www.njarts.net/350-jersey-songs/finger-buster-willie-the-lion-smith/</a:t>
            </a:r>
          </a:p>
        </p:txBody>
      </p:sp>
      <p:pic>
        <p:nvPicPr>
          <p:cNvPr id="4" name="Content Placeholder 3" descr="lion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155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Enlisted in U.S. Army during WWI</a:t>
            </a:r>
          </a:p>
          <a:p>
            <a:r>
              <a:rPr lang="en-US" dirty="0" smtClean="0"/>
              <a:t>While in France, exposed to major French composers: Debussy, Ravel, Satie</a:t>
            </a:r>
          </a:p>
          <a:p>
            <a:r>
              <a:rPr lang="en-US" dirty="0" smtClean="0"/>
              <a:t>Mentored young musicians such as Ellington and Monk</a:t>
            </a:r>
          </a:p>
          <a:p>
            <a:r>
              <a:rPr lang="en-US" dirty="0" smtClean="0"/>
              <a:t>“Echoes of Spring”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Musical Influences on Gershwin:</a:t>
            </a:r>
            <a:br>
              <a:rPr lang="en-US" dirty="0" smtClean="0"/>
            </a:br>
            <a:r>
              <a:rPr lang="en-US" dirty="0" smtClean="0"/>
              <a:t>Willie “The Lion” Smith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7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Jazz Pianists: </a:t>
            </a:r>
            <a:br>
              <a:rPr lang="en-US" dirty="0" smtClean="0"/>
            </a:br>
            <a:r>
              <a:rPr lang="en-US" dirty="0" smtClean="0"/>
              <a:t>Influences on the Gershwins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0"/>
            <a:ext cx="3931920" cy="4331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https://en.wikipedia.org/wiki/Fats_Waller</a:t>
            </a:r>
          </a:p>
        </p:txBody>
      </p:sp>
      <p:pic>
        <p:nvPicPr>
          <p:cNvPr id="7" name="Content Placeholder 6" descr="Fats_Waller_ed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4" r="-1194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Fats Waller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“Show Business”</a:t>
            </a:r>
            <a:endParaRPr lang="en-US" dirty="0" smtClean="0"/>
          </a:p>
          <a:p>
            <a:r>
              <a:rPr lang="en-US" dirty="0" smtClean="0"/>
              <a:t>Accomplished Harlem Stride pianist</a:t>
            </a:r>
          </a:p>
          <a:p>
            <a:r>
              <a:rPr lang="en-US" dirty="0" smtClean="0"/>
              <a:t>Composed over 600 songs</a:t>
            </a:r>
          </a:p>
          <a:p>
            <a:r>
              <a:rPr lang="en-US" dirty="0" smtClean="0"/>
              <a:t>Ghost writer for many Broadway shows</a:t>
            </a:r>
          </a:p>
          <a:p>
            <a:r>
              <a:rPr lang="en-US" dirty="0" smtClean="0"/>
              <a:t>“Ain’t Misbehavin’”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0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Contemporary Jazz Pianists: </a:t>
            </a:r>
            <a:br>
              <a:rPr lang="en-US" dirty="0"/>
            </a:br>
            <a:r>
              <a:rPr lang="en-US" dirty="0"/>
              <a:t>Influences on the Gershwins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Duke Ellington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influential American composer</a:t>
            </a:r>
          </a:p>
          <a:p>
            <a:r>
              <a:rPr lang="en-US" dirty="0" smtClean="0"/>
              <a:t>Made great music for over 50 years</a:t>
            </a:r>
          </a:p>
          <a:p>
            <a:r>
              <a:rPr lang="en-US" dirty="0" smtClean="0"/>
              <a:t>Student of Will Marion Cook and Willie “The Lion” Smith</a:t>
            </a:r>
          </a:p>
          <a:p>
            <a:r>
              <a:rPr lang="en-US" dirty="0" smtClean="0"/>
              <a:t>Compositions influenced by George Gershwin’s early works</a:t>
            </a:r>
          </a:p>
          <a:p>
            <a:r>
              <a:rPr lang="en-US" dirty="0" smtClean="0"/>
              <a:t>“Harlem”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54880" y="5817246"/>
            <a:ext cx="3931920" cy="5724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http://www.smithsonianmag.com/ist/?next=/smithsonian-institution/photos-wynton-marsalis-honoring-duke-ellington-13393661/</a:t>
            </a:r>
          </a:p>
        </p:txBody>
      </p:sp>
      <p:pic>
        <p:nvPicPr>
          <p:cNvPr id="9" name="Content Placeholder 8" descr="Ellington-conducting-at-the-Claremont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85" b="-28085"/>
          <a:stretch>
            <a:fillRect/>
          </a:stretch>
        </p:blipFill>
        <p:spPr>
          <a:xfrm>
            <a:off x="4754880" y="1676400"/>
            <a:ext cx="3931920" cy="3951288"/>
          </a:xfrm>
        </p:spPr>
      </p:pic>
    </p:spTree>
    <p:extLst>
      <p:ext uri="{BB962C8B-B14F-4D97-AF65-F5344CB8AC3E}">
        <p14:creationId xmlns:p14="http://schemas.microsoft.com/office/powerpoint/2010/main" val="73837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169</TotalTime>
  <Words>518</Words>
  <Application>Microsoft Macintosh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EXCHANGE</vt:lpstr>
      <vt:lpstr>George and Ira Gershwin</vt:lpstr>
      <vt:lpstr>Musical Influences on Gershwin: Eubie Blake and Nobel Sissle</vt:lpstr>
      <vt:lpstr>Eubie Blake and Nobel Sissle</vt:lpstr>
      <vt:lpstr>Musical Influences on Gershwin: Luckey Roberts</vt:lpstr>
      <vt:lpstr>Musical Influences on Gershwin James P. Johnson</vt:lpstr>
      <vt:lpstr>Musical Influences on Gershwin: Willie “The Lion” Smith</vt:lpstr>
      <vt:lpstr>Contemporary Jazz Pianists:  Influences on the Gershwins</vt:lpstr>
      <vt:lpstr>Contemporary Jazz Pianists:  Influences on the Gershwins</vt:lpstr>
      <vt:lpstr>Contemporary Jazz Pianists:  Influences on the Gershwins</vt:lpstr>
      <vt:lpstr>Gershwin Compositions: Evidence of the Exchange</vt:lpstr>
      <vt:lpstr>Gershwin Contributions to Jazz</vt:lpstr>
      <vt:lpstr>Gershwin’s Contribution to Jazz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</dc:title>
  <dc:creator>Mary Hutchinson</dc:creator>
  <cp:lastModifiedBy>Mary Hutchinson</cp:lastModifiedBy>
  <cp:revision>17</cp:revision>
  <dcterms:created xsi:type="dcterms:W3CDTF">2016-01-26T15:48:13Z</dcterms:created>
  <dcterms:modified xsi:type="dcterms:W3CDTF">2016-02-10T05:20:28Z</dcterms:modified>
</cp:coreProperties>
</file>